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70" r:id="rId1"/>
  </p:sldMasterIdLst>
  <p:sldIdLst>
    <p:sldId id="265" r:id="rId2"/>
    <p:sldId id="256" r:id="rId3"/>
    <p:sldId id="263" r:id="rId4"/>
    <p:sldId id="258" r:id="rId5"/>
    <p:sldId id="262" r:id="rId6"/>
    <p:sldId id="259" r:id="rId7"/>
    <p:sldId id="260" r:id="rId8"/>
    <p:sldId id="264" r:id="rId9"/>
  </p:sldIdLst>
  <p:sldSz cx="12192000" cy="6858000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14"/>
    <p:restoredTop sz="93103"/>
  </p:normalViewPr>
  <p:slideViewPr>
    <p:cSldViewPr snapToGrid="0" snapToObjects="1">
      <p:cViewPr varScale="1">
        <p:scale>
          <a:sx n="108" d="100"/>
          <a:sy n="108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8F7942-B22F-E845-838B-8290574B308F}" type="doc">
      <dgm:prSet loTypeId="urn:microsoft.com/office/officeart/2005/8/layout/hierarchy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8B4545B-33B8-CF41-A20E-21B5F1391E08}">
      <dgm:prSet phldrT="[Texte]" custT="1"/>
      <dgm:spPr/>
      <dgm:t>
        <a:bodyPr/>
        <a:lstStyle/>
        <a:p>
          <a:r>
            <a:rPr lang="fr-FR" sz="1200" dirty="0">
              <a:solidFill>
                <a:schemeClr val="tx1"/>
              </a:solidFill>
            </a:rPr>
            <a:t>RESPONSABLE</a:t>
          </a:r>
        </a:p>
        <a:p>
          <a:r>
            <a:rPr lang="fr-FR" sz="1200" dirty="0">
              <a:solidFill>
                <a:schemeClr val="tx1"/>
              </a:solidFill>
            </a:rPr>
            <a:t>TECHNIQUE</a:t>
          </a:r>
        </a:p>
      </dgm:t>
    </dgm:pt>
    <dgm:pt modelId="{5F4C1928-C060-7942-96EE-5117987D9020}" type="parTrans" cxnId="{96EC94D9-5BFA-084D-9B07-043489E4014F}">
      <dgm:prSet/>
      <dgm:spPr/>
      <dgm:t>
        <a:bodyPr/>
        <a:lstStyle/>
        <a:p>
          <a:endParaRPr lang="fr-FR"/>
        </a:p>
      </dgm:t>
    </dgm:pt>
    <dgm:pt modelId="{216E6165-9932-974B-B75D-447EA10E74E8}" type="sibTrans" cxnId="{96EC94D9-5BFA-084D-9B07-043489E4014F}">
      <dgm:prSet/>
      <dgm:spPr/>
      <dgm:t>
        <a:bodyPr/>
        <a:lstStyle/>
        <a:p>
          <a:endParaRPr lang="fr-FR"/>
        </a:p>
      </dgm:t>
    </dgm:pt>
    <dgm:pt modelId="{65194214-8D22-7A48-A7D7-CCA1C5A7FC7F}">
      <dgm:prSet phldrT="[Texte]" custT="1"/>
      <dgm:spPr/>
      <dgm:t>
        <a:bodyPr/>
        <a:lstStyle/>
        <a:p>
          <a:r>
            <a:rPr lang="fr-FR" sz="1400">
              <a:solidFill>
                <a:schemeClr val="tx1"/>
              </a:solidFill>
            </a:rPr>
            <a:t>U6/U7</a:t>
          </a:r>
        </a:p>
      </dgm:t>
    </dgm:pt>
    <dgm:pt modelId="{9B2094F7-9766-9C4D-915C-55B0F2FB1FF1}" type="parTrans" cxnId="{3890F285-AD35-544C-98BF-5569EEBA7A5C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4876B3CE-E6AC-9F4B-BF1A-8736B2E4DA11}" type="sibTrans" cxnId="{3890F285-AD35-544C-98BF-5569EEBA7A5C}">
      <dgm:prSet/>
      <dgm:spPr/>
      <dgm:t>
        <a:bodyPr/>
        <a:lstStyle/>
        <a:p>
          <a:endParaRPr lang="fr-FR"/>
        </a:p>
      </dgm:t>
    </dgm:pt>
    <dgm:pt modelId="{E05B100B-6C27-A345-8D86-313B53C5143B}">
      <dgm:prSet phldrT="[Texte]" custT="1"/>
      <dgm:spPr/>
      <dgm:t>
        <a:bodyPr/>
        <a:lstStyle/>
        <a:p>
          <a:r>
            <a:rPr lang="fr-FR" sz="1400">
              <a:solidFill>
                <a:schemeClr val="tx1"/>
              </a:solidFill>
            </a:rPr>
            <a:t>U8/U9</a:t>
          </a:r>
        </a:p>
      </dgm:t>
    </dgm:pt>
    <dgm:pt modelId="{AC114ADF-6E33-8C46-9B87-3F12A8F84577}" type="parTrans" cxnId="{94738CB7-4B24-3145-B900-134D16303CFF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9009328C-2FD2-194E-8C6E-C8483BEE7E24}" type="sibTrans" cxnId="{94738CB7-4B24-3145-B900-134D16303CFF}">
      <dgm:prSet/>
      <dgm:spPr/>
      <dgm:t>
        <a:bodyPr/>
        <a:lstStyle/>
        <a:p>
          <a:endParaRPr lang="fr-FR"/>
        </a:p>
      </dgm:t>
    </dgm:pt>
    <dgm:pt modelId="{83E18EC1-57AA-B346-BEFF-CFADEC318192}">
      <dgm:prSet phldrT="[Texte]" custT="1"/>
      <dgm:spPr/>
      <dgm:t>
        <a:bodyPr/>
        <a:lstStyle/>
        <a:p>
          <a:r>
            <a:rPr lang="fr-FR" sz="1200" dirty="0" smtClean="0">
              <a:solidFill>
                <a:schemeClr val="tx1"/>
              </a:solidFill>
            </a:rPr>
            <a:t>RESPONSABLE TECHNIQUE JEU A 11</a:t>
          </a:r>
          <a:endParaRPr lang="fr-FR" sz="1200" dirty="0">
            <a:solidFill>
              <a:schemeClr val="tx1"/>
            </a:solidFill>
          </a:endParaRPr>
        </a:p>
      </dgm:t>
    </dgm:pt>
    <dgm:pt modelId="{0555092D-66E7-4E44-BF28-EE47BCBD419C}" type="parTrans" cxnId="{D66ACE3D-52B1-B84F-B940-DA78212635F4}">
      <dgm:prSet/>
      <dgm:spPr>
        <a:ln>
          <a:noFill/>
        </a:ln>
      </dgm:spPr>
      <dgm:t>
        <a:bodyPr/>
        <a:lstStyle/>
        <a:p>
          <a:endParaRPr lang="fr-FR"/>
        </a:p>
      </dgm:t>
    </dgm:pt>
    <dgm:pt modelId="{DAAE67B4-CEEE-C144-8F88-387314021ECE}" type="sibTrans" cxnId="{D66ACE3D-52B1-B84F-B940-DA78212635F4}">
      <dgm:prSet/>
      <dgm:spPr/>
      <dgm:t>
        <a:bodyPr/>
        <a:lstStyle/>
        <a:p>
          <a:endParaRPr lang="fr-FR"/>
        </a:p>
      </dgm:t>
    </dgm:pt>
    <dgm:pt modelId="{879C9391-554C-344C-A05B-1C2FDB9CB366}">
      <dgm:prSet custT="1"/>
      <dgm:spPr/>
      <dgm:t>
        <a:bodyPr/>
        <a:lstStyle/>
        <a:p>
          <a:r>
            <a:rPr lang="fr-FR" sz="1400" dirty="0">
              <a:solidFill>
                <a:schemeClr val="tx1"/>
              </a:solidFill>
            </a:rPr>
            <a:t>U10/U11</a:t>
          </a:r>
        </a:p>
      </dgm:t>
    </dgm:pt>
    <dgm:pt modelId="{6C4B6E5A-1C27-F64D-BE80-626F2641E8FD}" type="parTrans" cxnId="{1012623A-5A29-054B-B2A6-11DD9EFE8501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4F9B6DAF-46F6-3042-8B3F-08ECE822A4A6}" type="sibTrans" cxnId="{1012623A-5A29-054B-B2A6-11DD9EFE8501}">
      <dgm:prSet/>
      <dgm:spPr/>
      <dgm:t>
        <a:bodyPr/>
        <a:lstStyle/>
        <a:p>
          <a:endParaRPr lang="fr-FR"/>
        </a:p>
      </dgm:t>
    </dgm:pt>
    <dgm:pt modelId="{533C2718-18A3-5B41-B1E3-A9CD68AF1FF0}">
      <dgm:prSet custT="1"/>
      <dgm:spPr/>
      <dgm:t>
        <a:bodyPr/>
        <a:lstStyle/>
        <a:p>
          <a:r>
            <a:rPr lang="fr-FR" sz="1400">
              <a:solidFill>
                <a:schemeClr val="tx1"/>
              </a:solidFill>
            </a:rPr>
            <a:t>U12/U13</a:t>
          </a:r>
        </a:p>
      </dgm:t>
    </dgm:pt>
    <dgm:pt modelId="{30FB2C58-C102-8E45-A95D-191525BCE3E2}" type="parTrans" cxnId="{6A1DFE13-BDA2-6C4E-948C-541FCCB6D701}">
      <dgm:prSet/>
      <dgm:spPr>
        <a:ln>
          <a:solidFill>
            <a:srgbClr val="0070C0"/>
          </a:solidFill>
        </a:ln>
      </dgm:spPr>
      <dgm:t>
        <a:bodyPr/>
        <a:lstStyle/>
        <a:p>
          <a:endParaRPr lang="fr-FR"/>
        </a:p>
      </dgm:t>
    </dgm:pt>
    <dgm:pt modelId="{EE15A357-EC1E-8548-8751-3E408E75F991}" type="sibTrans" cxnId="{6A1DFE13-BDA2-6C4E-948C-541FCCB6D701}">
      <dgm:prSet/>
      <dgm:spPr/>
      <dgm:t>
        <a:bodyPr/>
        <a:lstStyle/>
        <a:p>
          <a:endParaRPr lang="fr-FR"/>
        </a:p>
      </dgm:t>
    </dgm:pt>
    <dgm:pt modelId="{69C32188-414D-3645-9EBB-2C133D648C7A}">
      <dgm:prSet custT="1"/>
      <dgm:spPr/>
      <dgm:t>
        <a:bodyPr/>
        <a:lstStyle/>
        <a:p>
          <a:r>
            <a:rPr lang="fr-FR" sz="1400" dirty="0">
              <a:solidFill>
                <a:schemeClr val="tx1"/>
              </a:solidFill>
            </a:rPr>
            <a:t>U14/U15</a:t>
          </a:r>
        </a:p>
      </dgm:t>
    </dgm:pt>
    <dgm:pt modelId="{62F4F53B-9266-774F-A7E7-90DB8087F537}" type="parTrans" cxnId="{EFCDCFB9-3D51-5441-8C05-F136D80AED07}">
      <dgm:prSet/>
      <dgm:spPr>
        <a:ln>
          <a:solidFill>
            <a:srgbClr val="0070C0"/>
          </a:solidFill>
        </a:ln>
      </dgm:spPr>
      <dgm:t>
        <a:bodyPr/>
        <a:lstStyle/>
        <a:p>
          <a:endParaRPr lang="fr-FR"/>
        </a:p>
      </dgm:t>
    </dgm:pt>
    <dgm:pt modelId="{6455A4CC-8F86-6749-8270-AE56BC9C7673}" type="sibTrans" cxnId="{EFCDCFB9-3D51-5441-8C05-F136D80AED07}">
      <dgm:prSet/>
      <dgm:spPr/>
      <dgm:t>
        <a:bodyPr/>
        <a:lstStyle/>
        <a:p>
          <a:endParaRPr lang="fr-FR"/>
        </a:p>
      </dgm:t>
    </dgm:pt>
    <dgm:pt modelId="{B58C125F-2081-B443-8AE0-30C64FB49168}">
      <dgm:prSet custT="1"/>
      <dgm:spPr/>
      <dgm:t>
        <a:bodyPr/>
        <a:lstStyle/>
        <a:p>
          <a:r>
            <a:rPr lang="fr-FR" sz="1400" dirty="0" smtClean="0">
              <a:solidFill>
                <a:schemeClr val="tx1"/>
              </a:solidFill>
            </a:rPr>
            <a:t>PÔLE U18 U17/U16</a:t>
          </a:r>
          <a:endParaRPr lang="fr-FR" sz="1400" dirty="0">
            <a:solidFill>
              <a:schemeClr val="tx1"/>
            </a:solidFill>
          </a:endParaRPr>
        </a:p>
      </dgm:t>
    </dgm:pt>
    <dgm:pt modelId="{CDB19242-D491-7848-9D85-57D46800B948}" type="parTrans" cxnId="{5009E84B-A58B-C44C-8000-7D8999FA8486}">
      <dgm:prSet/>
      <dgm:spPr>
        <a:ln>
          <a:solidFill>
            <a:srgbClr val="0070C0"/>
          </a:solidFill>
        </a:ln>
      </dgm:spPr>
      <dgm:t>
        <a:bodyPr/>
        <a:lstStyle/>
        <a:p>
          <a:endParaRPr lang="fr-FR"/>
        </a:p>
      </dgm:t>
    </dgm:pt>
    <dgm:pt modelId="{C52C319F-D312-174B-AD2C-ADB6F1F7F691}" type="sibTrans" cxnId="{5009E84B-A58B-C44C-8000-7D8999FA8486}">
      <dgm:prSet/>
      <dgm:spPr/>
      <dgm:t>
        <a:bodyPr/>
        <a:lstStyle/>
        <a:p>
          <a:endParaRPr lang="fr-FR"/>
        </a:p>
      </dgm:t>
    </dgm:pt>
    <dgm:pt modelId="{1FF8BBFC-4B7D-EE42-B04B-8A177E095CEA}">
      <dgm:prSet custT="1"/>
      <dgm:spPr/>
      <dgm:t>
        <a:bodyPr/>
        <a:lstStyle/>
        <a:p>
          <a:r>
            <a:rPr lang="fr-FR" sz="1400" dirty="0" smtClean="0">
              <a:solidFill>
                <a:schemeClr val="tx1"/>
              </a:solidFill>
            </a:rPr>
            <a:t>PÔLE SENIOR U20/U19</a:t>
          </a:r>
          <a:endParaRPr lang="fr-FR" sz="1400" dirty="0">
            <a:solidFill>
              <a:schemeClr val="tx1"/>
            </a:solidFill>
          </a:endParaRPr>
        </a:p>
      </dgm:t>
    </dgm:pt>
    <dgm:pt modelId="{925063B4-CB2E-4444-A6DC-D2B037BCBC03}" type="parTrans" cxnId="{85A64EF8-59F1-B74D-BCAE-CF1D467A645F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8C840E99-7313-4447-A1F1-649808BB09B7}" type="sibTrans" cxnId="{85A64EF8-59F1-B74D-BCAE-CF1D467A645F}">
      <dgm:prSet/>
      <dgm:spPr/>
      <dgm:t>
        <a:bodyPr/>
        <a:lstStyle/>
        <a:p>
          <a:endParaRPr lang="fr-FR"/>
        </a:p>
      </dgm:t>
    </dgm:pt>
    <dgm:pt modelId="{BF8DBD5B-B751-C945-B732-2DAD4EFC6302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400" b="1" dirty="0" smtClean="0">
              <a:ln>
                <a:noFill/>
              </a:ln>
              <a:solidFill>
                <a:srgbClr val="00B050"/>
              </a:solidFill>
            </a:rPr>
            <a:t>Jean Louis </a:t>
          </a:r>
          <a:r>
            <a:rPr lang="fr-FR" sz="1400" b="1" dirty="0" err="1" smtClean="0">
              <a:ln>
                <a:noFill/>
              </a:ln>
              <a:solidFill>
                <a:srgbClr val="00B050"/>
              </a:solidFill>
            </a:rPr>
            <a:t>Farizon</a:t>
          </a:r>
          <a:r>
            <a:rPr lang="fr-FR" sz="1400" b="1" dirty="0" smtClean="0">
              <a:ln>
                <a:noFill/>
              </a:ln>
              <a:solidFill>
                <a:srgbClr val="00B050"/>
              </a:solidFill>
            </a:rPr>
            <a:t> </a:t>
          </a:r>
          <a:r>
            <a:rPr lang="fr-FR" sz="1000" b="1" dirty="0" smtClean="0">
              <a:ln>
                <a:noFill/>
              </a:ln>
              <a:solidFill>
                <a:srgbClr val="0070C0"/>
              </a:solidFill>
            </a:rPr>
            <a:t>CFF1</a:t>
          </a:r>
        </a:p>
        <a:p>
          <a:r>
            <a:rPr lang="fr-FR" sz="1000" b="1" dirty="0" smtClean="0">
              <a:ln>
                <a:noFill/>
              </a:ln>
              <a:solidFill>
                <a:srgbClr val="0070C0"/>
              </a:solidFill>
            </a:rPr>
            <a:t>+ module u9+u7</a:t>
          </a:r>
          <a:endParaRPr lang="fr-FR" sz="1000" b="1" dirty="0">
            <a:ln>
              <a:noFill/>
            </a:ln>
            <a:solidFill>
              <a:srgbClr val="0070C0"/>
            </a:solidFill>
          </a:endParaRPr>
        </a:p>
      </dgm:t>
    </dgm:pt>
    <dgm:pt modelId="{D6F67E2D-14A3-3B4E-971C-9475DA630956}" type="parTrans" cxnId="{901EF44F-774C-5148-A156-9CC576ADB358}">
      <dgm:prSet/>
      <dgm:spPr/>
      <dgm:t>
        <a:bodyPr/>
        <a:lstStyle/>
        <a:p>
          <a:endParaRPr lang="fr-FR"/>
        </a:p>
      </dgm:t>
    </dgm:pt>
    <dgm:pt modelId="{9C9E37D5-10B9-A74B-B659-C0C045B193BC}" type="sibTrans" cxnId="{901EF44F-774C-5148-A156-9CC576ADB358}">
      <dgm:prSet/>
      <dgm:spPr/>
      <dgm:t>
        <a:bodyPr/>
        <a:lstStyle/>
        <a:p>
          <a:endParaRPr lang="fr-FR"/>
        </a:p>
      </dgm:t>
    </dgm:pt>
    <dgm:pt modelId="{1D72197D-839C-6247-815B-790B2443FFCE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>
          <a:solidFill>
            <a:srgbClr val="FF0000"/>
          </a:solidFill>
        </a:ln>
      </dgm:spPr>
      <dgm:t>
        <a:bodyPr/>
        <a:lstStyle/>
        <a:p>
          <a:r>
            <a:rPr lang="fr-FR" sz="1200" b="1" baseline="0" dirty="0" smtClean="0">
              <a:solidFill>
                <a:srgbClr val="00B050"/>
              </a:solidFill>
            </a:rPr>
            <a:t>Joris Rambaud</a:t>
          </a:r>
          <a:r>
            <a:rPr lang="fr-FR" sz="1000" b="1" baseline="0" dirty="0" smtClean="0">
              <a:solidFill>
                <a:srgbClr val="00B050"/>
              </a:solidFill>
            </a:rPr>
            <a:t> </a:t>
          </a:r>
          <a:r>
            <a:rPr lang="fr-FR" sz="1000" b="1" baseline="0" dirty="0" smtClean="0">
              <a:solidFill>
                <a:srgbClr val="0070C0"/>
              </a:solidFill>
            </a:rPr>
            <a:t>CFF3 </a:t>
          </a:r>
          <a:endParaRPr lang="fr-FR" sz="1000" b="1" dirty="0">
            <a:solidFill>
              <a:srgbClr val="0070C0"/>
            </a:solidFill>
          </a:endParaRPr>
        </a:p>
      </dgm:t>
    </dgm:pt>
    <dgm:pt modelId="{71E9DA67-4415-4A41-B56D-CD069FC92BB1}" type="parTrans" cxnId="{059DA11B-391D-F345-985B-F226878F2538}">
      <dgm:prSet/>
      <dgm:spPr/>
      <dgm:t>
        <a:bodyPr/>
        <a:lstStyle/>
        <a:p>
          <a:endParaRPr lang="fr-FR"/>
        </a:p>
      </dgm:t>
    </dgm:pt>
    <dgm:pt modelId="{4854BFE1-B3EA-8C43-82E4-7CE2C5C743B6}" type="sibTrans" cxnId="{059DA11B-391D-F345-985B-F226878F2538}">
      <dgm:prSet/>
      <dgm:spPr/>
      <dgm:t>
        <a:bodyPr/>
        <a:lstStyle/>
        <a:p>
          <a:endParaRPr lang="fr-FR"/>
        </a:p>
      </dgm:t>
    </dgm:pt>
    <dgm:pt modelId="{82CE450F-C639-6244-809B-7DC551DE1737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>
          <a:solidFill>
            <a:srgbClr val="FF0000"/>
          </a:solidFill>
        </a:ln>
      </dgm:spPr>
      <dgm:t>
        <a:bodyPr/>
        <a:lstStyle/>
        <a:p>
          <a:r>
            <a:rPr lang="fr-FR" sz="1400" b="1" dirty="0" smtClean="0">
              <a:solidFill>
                <a:srgbClr val="00B050"/>
              </a:solidFill>
            </a:rPr>
            <a:t>Greg</a:t>
          </a:r>
          <a:r>
            <a:rPr lang="fr-FR" sz="1400" b="1" baseline="0" dirty="0" smtClean="0">
              <a:solidFill>
                <a:srgbClr val="00B050"/>
              </a:solidFill>
            </a:rPr>
            <a:t> </a:t>
          </a:r>
          <a:r>
            <a:rPr lang="fr-FR" sz="1400" b="1" baseline="0" dirty="0" err="1" smtClean="0">
              <a:solidFill>
                <a:srgbClr val="00B050"/>
              </a:solidFill>
            </a:rPr>
            <a:t>Dinet</a:t>
          </a:r>
          <a:r>
            <a:rPr lang="fr-FR" sz="1000" b="1" baseline="0" dirty="0" smtClean="0">
              <a:solidFill>
                <a:srgbClr val="00B050"/>
              </a:solidFill>
            </a:rPr>
            <a:t> </a:t>
          </a:r>
          <a:r>
            <a:rPr lang="fr-FR" sz="1000" b="1" baseline="0" dirty="0" smtClean="0">
              <a:solidFill>
                <a:srgbClr val="0070C0"/>
              </a:solidFill>
            </a:rPr>
            <a:t>CFF1</a:t>
          </a:r>
          <a:r>
            <a:rPr lang="fr-FR" sz="1000" b="1" baseline="0" dirty="0" smtClean="0">
              <a:solidFill>
                <a:srgbClr val="00B050"/>
              </a:solidFill>
            </a:rPr>
            <a:t> </a:t>
          </a:r>
          <a:endParaRPr lang="fr-FR" sz="1000" b="1" dirty="0">
            <a:solidFill>
              <a:srgbClr val="0070C0"/>
            </a:solidFill>
          </a:endParaRPr>
        </a:p>
      </dgm:t>
    </dgm:pt>
    <dgm:pt modelId="{4CD628F8-2782-5149-BAFC-C28F8EBFE332}" type="parTrans" cxnId="{37C323C2-7CCB-BE40-8498-4792D86DB61B}">
      <dgm:prSet/>
      <dgm:spPr/>
      <dgm:t>
        <a:bodyPr/>
        <a:lstStyle/>
        <a:p>
          <a:endParaRPr lang="fr-FR"/>
        </a:p>
      </dgm:t>
    </dgm:pt>
    <dgm:pt modelId="{4A64B800-DBB6-1441-8F5F-19E6E4D79743}" type="sibTrans" cxnId="{37C323C2-7CCB-BE40-8498-4792D86DB61B}">
      <dgm:prSet/>
      <dgm:spPr/>
      <dgm:t>
        <a:bodyPr/>
        <a:lstStyle/>
        <a:p>
          <a:endParaRPr lang="fr-FR"/>
        </a:p>
      </dgm:t>
    </dgm:pt>
    <dgm:pt modelId="{79140F8E-20E7-F045-9878-82049C7C814A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>
          <a:solidFill>
            <a:srgbClr val="FF0000"/>
          </a:solidFill>
        </a:ln>
      </dgm:spPr>
      <dgm:t>
        <a:bodyPr/>
        <a:lstStyle/>
        <a:p>
          <a:r>
            <a:rPr lang="fr-FR" sz="1400" b="1" dirty="0" smtClean="0">
              <a:solidFill>
                <a:srgbClr val="00B050"/>
              </a:solidFill>
            </a:rPr>
            <a:t>Christophe </a:t>
          </a:r>
        </a:p>
        <a:p>
          <a:r>
            <a:rPr lang="fr-FR" sz="1400" b="1" dirty="0" err="1" smtClean="0">
              <a:solidFill>
                <a:srgbClr val="00B050"/>
              </a:solidFill>
            </a:rPr>
            <a:t>Ezquerra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BEF</a:t>
          </a:r>
          <a:endParaRPr lang="fr-FR" sz="1000" b="1" dirty="0">
            <a:solidFill>
              <a:srgbClr val="0070C0"/>
            </a:solidFill>
          </a:endParaRPr>
        </a:p>
      </dgm:t>
    </dgm:pt>
    <dgm:pt modelId="{6504C89F-AFB2-1E46-A24B-B4A8B4C9240F}" type="parTrans" cxnId="{B5388FFA-6712-514A-96EE-208C781B21DF}">
      <dgm:prSet/>
      <dgm:spPr/>
      <dgm:t>
        <a:bodyPr/>
        <a:lstStyle/>
        <a:p>
          <a:endParaRPr lang="fr-FR"/>
        </a:p>
      </dgm:t>
    </dgm:pt>
    <dgm:pt modelId="{78E086BC-3D6A-D94F-83CE-6CFDFC81525B}" type="sibTrans" cxnId="{B5388FFA-6712-514A-96EE-208C781B21DF}">
      <dgm:prSet/>
      <dgm:spPr/>
      <dgm:t>
        <a:bodyPr/>
        <a:lstStyle/>
        <a:p>
          <a:endParaRPr lang="fr-FR"/>
        </a:p>
      </dgm:t>
    </dgm:pt>
    <dgm:pt modelId="{A00404E8-D62D-3242-AD3D-65F976A01407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>
          <a:solidFill>
            <a:srgbClr val="FF0000"/>
          </a:solidFill>
        </a:ln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400" b="1" dirty="0" smtClean="0">
              <a:solidFill>
                <a:srgbClr val="00B050"/>
              </a:solidFill>
            </a:rPr>
            <a:t>Faouzi</a:t>
          </a:r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dirty="0" err="1" smtClean="0">
              <a:solidFill>
                <a:srgbClr val="00B050"/>
              </a:solidFill>
            </a:rPr>
            <a:t>Benfredj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BEF</a:t>
          </a:r>
          <a:endParaRPr lang="fr-FR" sz="1000" b="1" dirty="0">
            <a:solidFill>
              <a:srgbClr val="0070C0"/>
            </a:solidFill>
          </a:endParaRPr>
        </a:p>
      </dgm:t>
    </dgm:pt>
    <dgm:pt modelId="{715A9D2C-FB3B-A245-8EB5-8D4E63C370EC}" type="parTrans" cxnId="{91347FB2-1E19-3B48-A77B-67BA93E51F21}">
      <dgm:prSet/>
      <dgm:spPr/>
      <dgm:t>
        <a:bodyPr/>
        <a:lstStyle/>
        <a:p>
          <a:endParaRPr lang="fr-FR"/>
        </a:p>
      </dgm:t>
    </dgm:pt>
    <dgm:pt modelId="{43EA9387-4366-1849-B213-FEB113C65811}" type="sibTrans" cxnId="{91347FB2-1E19-3B48-A77B-67BA93E51F21}">
      <dgm:prSet/>
      <dgm:spPr/>
      <dgm:t>
        <a:bodyPr/>
        <a:lstStyle/>
        <a:p>
          <a:endParaRPr lang="fr-FR"/>
        </a:p>
      </dgm:t>
    </dgm:pt>
    <dgm:pt modelId="{3B1F98B0-31F1-844E-BEE7-66C7913E598E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>
          <a:solidFill>
            <a:srgbClr val="FF0000"/>
          </a:solidFill>
        </a:ln>
      </dgm:spPr>
      <dgm:t>
        <a:bodyPr/>
        <a:lstStyle/>
        <a:p>
          <a:endParaRPr lang="fr-FR" sz="1400" b="1" dirty="0" smtClean="0">
            <a:solidFill>
              <a:srgbClr val="00B050"/>
            </a:solidFill>
          </a:endParaRPr>
        </a:p>
        <a:p>
          <a:r>
            <a:rPr lang="fr-FR" sz="1400" b="1" dirty="0" smtClean="0">
              <a:solidFill>
                <a:srgbClr val="00B050"/>
              </a:solidFill>
            </a:rPr>
            <a:t>Mickaël </a:t>
          </a:r>
          <a:r>
            <a:rPr lang="fr-FR" sz="1400" b="1" dirty="0" err="1" smtClean="0">
              <a:solidFill>
                <a:srgbClr val="00B050"/>
              </a:solidFill>
            </a:rPr>
            <a:t>Viallet</a:t>
          </a:r>
          <a:endParaRPr lang="fr-FR" sz="1400" b="1" dirty="0" smtClean="0">
            <a:solidFill>
              <a:srgbClr val="00B050"/>
            </a:solidFill>
          </a:endParaRPr>
        </a:p>
        <a:p>
          <a:r>
            <a:rPr lang="fr-FR" sz="1000" b="1" dirty="0" smtClean="0">
              <a:solidFill>
                <a:srgbClr val="0070C0"/>
              </a:solidFill>
            </a:rPr>
            <a:t>BEF</a:t>
          </a:r>
          <a:endParaRPr lang="fr-FR" sz="1000" b="1" dirty="0">
            <a:solidFill>
              <a:srgbClr val="0070C0"/>
            </a:solidFill>
          </a:endParaRPr>
        </a:p>
      </dgm:t>
    </dgm:pt>
    <dgm:pt modelId="{D9B21D2A-CCC0-364D-B70F-6810D1ED906F}" type="parTrans" cxnId="{200AD0D7-052F-7F4F-A8A4-DEC753258F67}">
      <dgm:prSet/>
      <dgm:spPr/>
      <dgm:t>
        <a:bodyPr/>
        <a:lstStyle/>
        <a:p>
          <a:endParaRPr lang="fr-FR"/>
        </a:p>
      </dgm:t>
    </dgm:pt>
    <dgm:pt modelId="{A353BBC5-E8E5-A84B-B6BA-6E353683DC9E}" type="sibTrans" cxnId="{200AD0D7-052F-7F4F-A8A4-DEC753258F67}">
      <dgm:prSet/>
      <dgm:spPr/>
      <dgm:t>
        <a:bodyPr/>
        <a:lstStyle/>
        <a:p>
          <a:endParaRPr lang="fr-FR"/>
        </a:p>
      </dgm:t>
    </dgm:pt>
    <dgm:pt modelId="{23E91105-E418-0647-8D83-BEC89EA4953D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>
          <a:solidFill>
            <a:srgbClr val="FF0000"/>
          </a:solidFill>
        </a:ln>
      </dgm:spPr>
      <dgm:t>
        <a:bodyPr/>
        <a:lstStyle/>
        <a:p>
          <a:r>
            <a:rPr lang="fr-FR" sz="1000" b="1" dirty="0" smtClean="0">
              <a:solidFill>
                <a:srgbClr val="0070C0"/>
              </a:solidFill>
            </a:rPr>
            <a:t>Réfèrent des 2 RT :</a:t>
          </a:r>
        </a:p>
        <a:p>
          <a:r>
            <a:rPr lang="fr-FR" sz="1200" b="1" dirty="0" err="1" smtClean="0">
              <a:solidFill>
                <a:srgbClr val="00B050"/>
              </a:solidFill>
            </a:rPr>
            <a:t>Gerard</a:t>
          </a:r>
          <a:r>
            <a:rPr lang="fr-FR" sz="1200" b="1" dirty="0" smtClean="0">
              <a:solidFill>
                <a:srgbClr val="00B050"/>
              </a:solidFill>
            </a:rPr>
            <a:t> </a:t>
          </a:r>
          <a:r>
            <a:rPr lang="fr-FR" sz="1200" b="1" dirty="0" err="1" smtClean="0">
              <a:solidFill>
                <a:srgbClr val="00B050"/>
              </a:solidFill>
            </a:rPr>
            <a:t>Goutalier</a:t>
          </a:r>
          <a:r>
            <a:rPr lang="fr-FR" sz="12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BEF</a:t>
          </a:r>
          <a:endParaRPr lang="fr-FR" sz="1000" b="1" dirty="0">
            <a:solidFill>
              <a:srgbClr val="0070C0"/>
            </a:solidFill>
          </a:endParaRPr>
        </a:p>
      </dgm:t>
    </dgm:pt>
    <dgm:pt modelId="{77E1D929-C542-F74F-9982-DECDC09C532E}" type="parTrans" cxnId="{A0062C2C-264C-C14A-B6E4-5F3C9DA33E52}">
      <dgm:prSet/>
      <dgm:spPr/>
      <dgm:t>
        <a:bodyPr/>
        <a:lstStyle/>
        <a:p>
          <a:endParaRPr lang="fr-FR"/>
        </a:p>
      </dgm:t>
    </dgm:pt>
    <dgm:pt modelId="{1784D6EB-19F9-D14C-BEB2-D1DA8AD1F27E}" type="sibTrans" cxnId="{A0062C2C-264C-C14A-B6E4-5F3C9DA33E52}">
      <dgm:prSet/>
      <dgm:spPr/>
      <dgm:t>
        <a:bodyPr/>
        <a:lstStyle/>
        <a:p>
          <a:endParaRPr lang="fr-FR"/>
        </a:p>
      </dgm:t>
    </dgm:pt>
    <dgm:pt modelId="{C2E68D65-135E-9248-9714-039D716DB823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>
          <a:solidFill>
            <a:srgbClr val="FF0000"/>
          </a:solidFill>
        </a:ln>
      </dgm:spPr>
      <dgm:t>
        <a:bodyPr/>
        <a:lstStyle/>
        <a:p>
          <a:r>
            <a:rPr lang="fr-FR" sz="1400" b="0" dirty="0" smtClean="0">
              <a:solidFill>
                <a:srgbClr val="00B050"/>
              </a:solidFill>
            </a:rPr>
            <a:t>Mickael </a:t>
          </a:r>
          <a:r>
            <a:rPr lang="fr-FR" sz="1400" b="0" dirty="0" err="1" smtClean="0">
              <a:solidFill>
                <a:srgbClr val="00B050"/>
              </a:solidFill>
            </a:rPr>
            <a:t>Viallet</a:t>
          </a:r>
          <a:r>
            <a:rPr lang="fr-FR" sz="1400" b="0" dirty="0" smtClean="0">
              <a:solidFill>
                <a:srgbClr val="00B050"/>
              </a:solidFill>
            </a:rPr>
            <a:t> </a:t>
          </a:r>
          <a:r>
            <a:rPr lang="fr-FR" sz="1000" b="0" dirty="0" smtClean="0">
              <a:solidFill>
                <a:srgbClr val="0070C0"/>
              </a:solidFill>
            </a:rPr>
            <a:t>BEF</a:t>
          </a:r>
          <a:endParaRPr lang="fr-FR" sz="1000" b="0" dirty="0">
            <a:solidFill>
              <a:srgbClr val="0070C0"/>
            </a:solidFill>
          </a:endParaRPr>
        </a:p>
      </dgm:t>
    </dgm:pt>
    <dgm:pt modelId="{9E0D9EDB-DDA7-4749-99AF-4FFC0A215F9B}" type="parTrans" cxnId="{BF38E856-87C7-2D49-8D23-AB7AA92D9510}">
      <dgm:prSet/>
      <dgm:spPr/>
      <dgm:t>
        <a:bodyPr/>
        <a:lstStyle/>
        <a:p>
          <a:endParaRPr lang="fr-FR"/>
        </a:p>
      </dgm:t>
    </dgm:pt>
    <dgm:pt modelId="{1B17199A-4B3D-304F-BF4E-4B00387E5510}" type="sibTrans" cxnId="{BF38E856-87C7-2D49-8D23-AB7AA92D9510}">
      <dgm:prSet/>
      <dgm:spPr/>
      <dgm:t>
        <a:bodyPr/>
        <a:lstStyle/>
        <a:p>
          <a:endParaRPr lang="fr-FR"/>
        </a:p>
      </dgm:t>
    </dgm:pt>
    <dgm:pt modelId="{D10AB5B1-E108-D749-85F5-8A49E2E8483C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>
          <a:solidFill>
            <a:srgbClr val="FF0000"/>
          </a:solidFill>
        </a:ln>
      </dgm:spPr>
      <dgm:t>
        <a:bodyPr/>
        <a:lstStyle/>
        <a:p>
          <a:r>
            <a:rPr lang="fr-FR" sz="1400" b="1" dirty="0" smtClean="0">
              <a:solidFill>
                <a:srgbClr val="00B050"/>
              </a:solidFill>
            </a:rPr>
            <a:t>De Sousa Vieira Victor</a:t>
          </a:r>
          <a:r>
            <a:rPr lang="fr-FR" sz="1600" b="1" dirty="0" smtClean="0">
              <a:solidFill>
                <a:srgbClr val="00B050"/>
              </a:solidFill>
            </a:rPr>
            <a:t> </a:t>
          </a:r>
          <a:endParaRPr lang="fr-FR" sz="1000" b="1" dirty="0">
            <a:solidFill>
              <a:srgbClr val="0070C0"/>
            </a:solidFill>
          </a:endParaRPr>
        </a:p>
      </dgm:t>
    </dgm:pt>
    <dgm:pt modelId="{9D93CA8A-5A42-294B-BAFE-51E2BBDCE4E9}" type="parTrans" cxnId="{2BB5F4F0-0313-A144-BED3-75C3999880BC}">
      <dgm:prSet/>
      <dgm:spPr/>
      <dgm:t>
        <a:bodyPr/>
        <a:lstStyle/>
        <a:p>
          <a:endParaRPr lang="fr-FR"/>
        </a:p>
      </dgm:t>
    </dgm:pt>
    <dgm:pt modelId="{40870E2F-1889-5041-A3E9-EA2DD448A686}" type="sibTrans" cxnId="{2BB5F4F0-0313-A144-BED3-75C3999880BC}">
      <dgm:prSet/>
      <dgm:spPr/>
      <dgm:t>
        <a:bodyPr/>
        <a:lstStyle/>
        <a:p>
          <a:endParaRPr lang="fr-FR"/>
        </a:p>
      </dgm:t>
    </dgm:pt>
    <dgm:pt modelId="{5E8B5D27-E833-2540-9287-4384CAAFCDC2}">
      <dgm:prSet custT="1"/>
      <dgm:spPr/>
      <dgm:t>
        <a:bodyPr/>
        <a:lstStyle/>
        <a:p>
          <a:r>
            <a:rPr lang="fr-FR" sz="1200" b="0" dirty="0" smtClean="0">
              <a:solidFill>
                <a:schemeClr val="tx1"/>
              </a:solidFill>
            </a:rPr>
            <a:t>FOOT FEMININ </a:t>
          </a:r>
          <a:endParaRPr lang="fr-FR" sz="1200" b="0" dirty="0">
            <a:solidFill>
              <a:schemeClr val="tx1"/>
            </a:solidFill>
          </a:endParaRPr>
        </a:p>
      </dgm:t>
    </dgm:pt>
    <dgm:pt modelId="{E9CE2460-A6E6-6541-B8C2-9DEDAFCCD472}" type="sibTrans" cxnId="{71FA2DA8-79F3-784D-A562-61556DDE98C7}">
      <dgm:prSet/>
      <dgm:spPr/>
      <dgm:t>
        <a:bodyPr/>
        <a:lstStyle/>
        <a:p>
          <a:endParaRPr lang="fr-FR"/>
        </a:p>
      </dgm:t>
    </dgm:pt>
    <dgm:pt modelId="{179F751F-2B8D-6847-9827-BF7093981E13}" type="parTrans" cxnId="{71FA2DA8-79F3-784D-A562-61556DDE98C7}">
      <dgm:prSet/>
      <dgm:spPr>
        <a:ln>
          <a:noFill/>
        </a:ln>
      </dgm:spPr>
      <dgm:t>
        <a:bodyPr/>
        <a:lstStyle/>
        <a:p>
          <a:endParaRPr lang="fr-FR"/>
        </a:p>
      </dgm:t>
    </dgm:pt>
    <dgm:pt modelId="{22608A46-B48D-2847-B2E9-9A2DBF309BB4}">
      <dgm:prSet phldrT="[Texte]" custT="1"/>
      <dgm:spPr/>
      <dgm:t>
        <a:bodyPr/>
        <a:lstStyle/>
        <a:p>
          <a:r>
            <a:rPr lang="fr-FR" sz="1200" dirty="0" smtClean="0">
              <a:solidFill>
                <a:schemeClr val="tx1"/>
              </a:solidFill>
            </a:rPr>
            <a:t>RESPONSABLE TECHNIQUE JEU REDUIT</a:t>
          </a:r>
          <a:endParaRPr lang="fr-FR" sz="1200" dirty="0">
            <a:solidFill>
              <a:schemeClr val="tx1"/>
            </a:solidFill>
          </a:endParaRPr>
        </a:p>
      </dgm:t>
    </dgm:pt>
    <dgm:pt modelId="{A24E8103-E03E-4342-97AE-3BD32DE3CFDA}" type="sibTrans" cxnId="{C96065EB-0370-5748-84A6-C0F407B02208}">
      <dgm:prSet/>
      <dgm:spPr/>
      <dgm:t>
        <a:bodyPr/>
        <a:lstStyle/>
        <a:p>
          <a:endParaRPr lang="fr-FR"/>
        </a:p>
      </dgm:t>
    </dgm:pt>
    <dgm:pt modelId="{6CAD58E0-4D74-4E48-B12C-95304F8865D9}" type="parTrans" cxnId="{C96065EB-0370-5748-84A6-C0F407B02208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340E5C45-A755-EF48-A941-9C6832EACF41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>
          <a:solidFill>
            <a:srgbClr val="FF0000"/>
          </a:solidFill>
        </a:ln>
      </dgm:spPr>
      <dgm:t>
        <a:bodyPr/>
        <a:lstStyle/>
        <a:p>
          <a:r>
            <a:rPr lang="fr-FR" sz="1200" b="1" dirty="0" smtClean="0">
              <a:solidFill>
                <a:srgbClr val="00B050"/>
              </a:solidFill>
            </a:rPr>
            <a:t>Christophe </a:t>
          </a:r>
          <a:r>
            <a:rPr lang="fr-FR" sz="1200" b="1" dirty="0" err="1" smtClean="0">
              <a:solidFill>
                <a:srgbClr val="00B050"/>
              </a:solidFill>
            </a:rPr>
            <a:t>Ezquerra</a:t>
          </a:r>
          <a:r>
            <a:rPr lang="fr-FR" sz="1200" b="1" dirty="0" smtClean="0">
              <a:solidFill>
                <a:srgbClr val="00B050"/>
              </a:solidFill>
            </a:rPr>
            <a:t> </a:t>
          </a:r>
          <a:r>
            <a:rPr lang="fr-FR" sz="1000" b="0" dirty="0" smtClean="0">
              <a:solidFill>
                <a:srgbClr val="0070C0"/>
              </a:solidFill>
            </a:rPr>
            <a:t>BEF </a:t>
          </a:r>
          <a:endParaRPr lang="fr-FR" sz="1000" b="0" dirty="0">
            <a:solidFill>
              <a:srgbClr val="0070C0"/>
            </a:solidFill>
          </a:endParaRPr>
        </a:p>
      </dgm:t>
    </dgm:pt>
    <dgm:pt modelId="{35460B5B-D0CF-4744-B20A-00DDD5870E83}" type="sibTrans" cxnId="{5C9FCAFE-5DD0-F64F-AC4D-2A40BF03F60C}">
      <dgm:prSet/>
      <dgm:spPr/>
      <dgm:t>
        <a:bodyPr/>
        <a:lstStyle/>
        <a:p>
          <a:endParaRPr lang="fr-FR"/>
        </a:p>
      </dgm:t>
    </dgm:pt>
    <dgm:pt modelId="{02177E66-27F0-9846-90D5-5ADBA73ECF15}" type="parTrans" cxnId="{5C9FCAFE-5DD0-F64F-AC4D-2A40BF03F60C}">
      <dgm:prSet/>
      <dgm:spPr/>
      <dgm:t>
        <a:bodyPr/>
        <a:lstStyle/>
        <a:p>
          <a:endParaRPr lang="fr-FR"/>
        </a:p>
      </dgm:t>
    </dgm:pt>
    <dgm:pt modelId="{0A79ABC4-6933-6D45-8313-F6D2DEC549CF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>
          <a:solidFill>
            <a:srgbClr val="FF0000"/>
          </a:solidFill>
        </a:ln>
      </dgm:spPr>
      <dgm:t>
        <a:bodyPr/>
        <a:lstStyle/>
        <a:p>
          <a:endParaRPr lang="fr-FR" sz="1000" b="1" baseline="0" dirty="0" smtClean="0">
            <a:solidFill>
              <a:srgbClr val="0070C0"/>
            </a:solidFill>
          </a:endParaRPr>
        </a:p>
        <a:p>
          <a:endParaRPr lang="fr-FR" sz="1000" b="1" baseline="0" dirty="0" smtClean="0">
            <a:solidFill>
              <a:srgbClr val="00B050"/>
            </a:solidFill>
          </a:endParaRPr>
        </a:p>
        <a:p>
          <a:r>
            <a:rPr lang="fr-FR" sz="1200" b="1" baseline="0" dirty="0" smtClean="0">
              <a:solidFill>
                <a:srgbClr val="00B050"/>
              </a:solidFill>
            </a:rPr>
            <a:t>FAOUZI</a:t>
          </a:r>
        </a:p>
        <a:p>
          <a:r>
            <a:rPr lang="fr-FR" sz="1200" b="1" baseline="0" dirty="0" smtClean="0">
              <a:solidFill>
                <a:srgbClr val="00B050"/>
              </a:solidFill>
            </a:rPr>
            <a:t>     </a:t>
          </a:r>
          <a:r>
            <a:rPr lang="fr-FR" sz="1200" b="1" baseline="0" dirty="0" err="1" smtClean="0">
              <a:solidFill>
                <a:srgbClr val="00B050"/>
              </a:solidFill>
            </a:rPr>
            <a:t>Benfredj</a:t>
          </a:r>
          <a:r>
            <a:rPr lang="fr-FR" sz="1200" b="1" baseline="0" dirty="0" smtClean="0">
              <a:solidFill>
                <a:srgbClr val="0070C0"/>
              </a:solidFill>
            </a:rPr>
            <a:t>  </a:t>
          </a:r>
          <a:r>
            <a:rPr lang="fr-FR" sz="1000" b="1" baseline="0" dirty="0" smtClean="0">
              <a:solidFill>
                <a:srgbClr val="0070C0"/>
              </a:solidFill>
            </a:rPr>
            <a:t>BEF</a:t>
          </a:r>
        </a:p>
        <a:p>
          <a:r>
            <a:rPr lang="fr-FR" sz="1000" b="1" baseline="0" dirty="0" smtClean="0">
              <a:solidFill>
                <a:srgbClr val="0070C0"/>
              </a:solidFill>
            </a:rPr>
            <a:t>                                              </a:t>
          </a:r>
        </a:p>
        <a:p>
          <a:endParaRPr lang="fr-FR" sz="1400" b="1" dirty="0" smtClean="0">
            <a:solidFill>
              <a:srgbClr val="00B050"/>
            </a:solidFill>
          </a:endParaRPr>
        </a:p>
      </dgm:t>
    </dgm:pt>
    <dgm:pt modelId="{CEA0DF8B-AFA6-BB40-8515-21BAAC3D7092}" type="sibTrans" cxnId="{C3C597F3-668D-AE4F-B9EA-9C3E5A349B3A}">
      <dgm:prSet/>
      <dgm:spPr/>
      <dgm:t>
        <a:bodyPr/>
        <a:lstStyle/>
        <a:p>
          <a:endParaRPr lang="fr-FR"/>
        </a:p>
      </dgm:t>
    </dgm:pt>
    <dgm:pt modelId="{A9CF494D-E3C0-F44F-8005-450C1728E7A2}" type="parTrans" cxnId="{C3C597F3-668D-AE4F-B9EA-9C3E5A349B3A}">
      <dgm:prSet/>
      <dgm:spPr/>
      <dgm:t>
        <a:bodyPr/>
        <a:lstStyle/>
        <a:p>
          <a:endParaRPr lang="fr-FR"/>
        </a:p>
      </dgm:t>
    </dgm:pt>
    <dgm:pt modelId="{04A9106D-C176-A84D-8BC2-8D64595A3D01}" type="pres">
      <dgm:prSet presAssocID="{1C8F7942-B22F-E845-838B-8290574B308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C208569-55A8-5741-BAEE-41E070CD4D3E}" type="pres">
      <dgm:prSet presAssocID="{08B4545B-33B8-CF41-A20E-21B5F1391E08}" presName="root1" presStyleCnt="0"/>
      <dgm:spPr/>
    </dgm:pt>
    <dgm:pt modelId="{B9A712A2-E2F7-734A-ADDF-0AC632FE0C69}" type="pres">
      <dgm:prSet presAssocID="{08B4545B-33B8-CF41-A20E-21B5F1391E08}" presName="LevelOneTextNode" presStyleLbl="node0" presStyleIdx="0" presStyleCnt="5" custLinFactNeighborX="-56065" custLinFactNeighborY="-268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997C729-B3EB-E04A-BA79-DB5346B4B800}" type="pres">
      <dgm:prSet presAssocID="{08B4545B-33B8-CF41-A20E-21B5F1391E08}" presName="level2hierChild" presStyleCnt="0"/>
      <dgm:spPr/>
    </dgm:pt>
    <dgm:pt modelId="{A5A25327-A147-E248-869D-5ABE7B757D85}" type="pres">
      <dgm:prSet presAssocID="{6CAD58E0-4D74-4E48-B12C-95304F8865D9}" presName="conn2-1" presStyleLbl="parChTrans1D2" presStyleIdx="0" presStyleCnt="3"/>
      <dgm:spPr/>
      <dgm:t>
        <a:bodyPr/>
        <a:lstStyle/>
        <a:p>
          <a:endParaRPr lang="fr-FR"/>
        </a:p>
      </dgm:t>
    </dgm:pt>
    <dgm:pt modelId="{F289963A-DC28-E646-ACBE-1BFEE05A3484}" type="pres">
      <dgm:prSet presAssocID="{6CAD58E0-4D74-4E48-B12C-95304F8865D9}" presName="connTx" presStyleLbl="parChTrans1D2" presStyleIdx="0" presStyleCnt="3"/>
      <dgm:spPr/>
      <dgm:t>
        <a:bodyPr/>
        <a:lstStyle/>
        <a:p>
          <a:endParaRPr lang="fr-FR"/>
        </a:p>
      </dgm:t>
    </dgm:pt>
    <dgm:pt modelId="{DB78126F-0296-BF45-85E7-8A4E86F84FBF}" type="pres">
      <dgm:prSet presAssocID="{22608A46-B48D-2847-B2E9-9A2DBF309BB4}" presName="root2" presStyleCnt="0"/>
      <dgm:spPr/>
    </dgm:pt>
    <dgm:pt modelId="{C5B4551D-E5CA-AC4E-A5F8-7CE9A039C1E2}" type="pres">
      <dgm:prSet presAssocID="{22608A46-B48D-2847-B2E9-9A2DBF309BB4}" presName="LevelTwoTextNode" presStyleLbl="node2" presStyleIdx="0" presStyleCnt="3" custLinFactNeighborX="-50025" custLinFactNeighborY="320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65E9ED7-C9B2-9143-8D78-0BF76D650B71}" type="pres">
      <dgm:prSet presAssocID="{22608A46-B48D-2847-B2E9-9A2DBF309BB4}" presName="level3hierChild" presStyleCnt="0"/>
      <dgm:spPr/>
    </dgm:pt>
    <dgm:pt modelId="{0DC0756E-1296-1347-9FC3-29297DEE40B8}" type="pres">
      <dgm:prSet presAssocID="{9B2094F7-9766-9C4D-915C-55B0F2FB1FF1}" presName="conn2-1" presStyleLbl="parChTrans1D3" presStyleIdx="0" presStyleCnt="7"/>
      <dgm:spPr/>
      <dgm:t>
        <a:bodyPr/>
        <a:lstStyle/>
        <a:p>
          <a:endParaRPr lang="fr-FR"/>
        </a:p>
      </dgm:t>
    </dgm:pt>
    <dgm:pt modelId="{D47A8E7B-3C88-B44D-A88F-F2FD590B6139}" type="pres">
      <dgm:prSet presAssocID="{9B2094F7-9766-9C4D-915C-55B0F2FB1FF1}" presName="connTx" presStyleLbl="parChTrans1D3" presStyleIdx="0" presStyleCnt="7"/>
      <dgm:spPr/>
      <dgm:t>
        <a:bodyPr/>
        <a:lstStyle/>
        <a:p>
          <a:endParaRPr lang="fr-FR"/>
        </a:p>
      </dgm:t>
    </dgm:pt>
    <dgm:pt modelId="{FAE7734E-ACB6-C848-8517-1455A76770B8}" type="pres">
      <dgm:prSet presAssocID="{65194214-8D22-7A48-A7D7-CCA1C5A7FC7F}" presName="root2" presStyleCnt="0"/>
      <dgm:spPr/>
    </dgm:pt>
    <dgm:pt modelId="{8C3AAC0E-C090-5844-837A-09942467FE74}" type="pres">
      <dgm:prSet presAssocID="{65194214-8D22-7A48-A7D7-CCA1C5A7FC7F}" presName="LevelTwoTextNode" presStyleLbl="node3" presStyleIdx="0" presStyleCnt="7" custLinFactNeighborX="35262" custLinFactNeighborY="588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AA0F0EB-A086-E34E-A8FF-1E1554A0DF03}" type="pres">
      <dgm:prSet presAssocID="{65194214-8D22-7A48-A7D7-CCA1C5A7FC7F}" presName="level3hierChild" presStyleCnt="0"/>
      <dgm:spPr/>
    </dgm:pt>
    <dgm:pt modelId="{6AB0FFCF-1EE2-0046-8549-2987269A9535}" type="pres">
      <dgm:prSet presAssocID="{D6F67E2D-14A3-3B4E-971C-9475DA630956}" presName="conn2-1" presStyleLbl="parChTrans1D4" presStyleIdx="0" presStyleCnt="7"/>
      <dgm:spPr/>
      <dgm:t>
        <a:bodyPr/>
        <a:lstStyle/>
        <a:p>
          <a:endParaRPr lang="fr-FR"/>
        </a:p>
      </dgm:t>
    </dgm:pt>
    <dgm:pt modelId="{88209486-998E-F44F-86C4-E6AB704F8F3F}" type="pres">
      <dgm:prSet presAssocID="{D6F67E2D-14A3-3B4E-971C-9475DA630956}" presName="connTx" presStyleLbl="parChTrans1D4" presStyleIdx="0" presStyleCnt="7"/>
      <dgm:spPr/>
      <dgm:t>
        <a:bodyPr/>
        <a:lstStyle/>
        <a:p>
          <a:endParaRPr lang="fr-FR"/>
        </a:p>
      </dgm:t>
    </dgm:pt>
    <dgm:pt modelId="{0536B268-3C8D-A34A-B04D-D8505D0D74D0}" type="pres">
      <dgm:prSet presAssocID="{BF8DBD5B-B751-C945-B732-2DAD4EFC6302}" presName="root2" presStyleCnt="0"/>
      <dgm:spPr/>
    </dgm:pt>
    <dgm:pt modelId="{50ACA54C-A32D-8B48-92E2-C2CEFC54111B}" type="pres">
      <dgm:prSet presAssocID="{BF8DBD5B-B751-C945-B732-2DAD4EFC6302}" presName="LevelTwoTextNode" presStyleLbl="node4" presStyleIdx="0" presStyleCnt="7" custScaleX="112194" custLinFactNeighborY="59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74DD4F9-253F-024A-B4D0-53C57E0E1955}" type="pres">
      <dgm:prSet presAssocID="{BF8DBD5B-B751-C945-B732-2DAD4EFC6302}" presName="level3hierChild" presStyleCnt="0"/>
      <dgm:spPr/>
    </dgm:pt>
    <dgm:pt modelId="{DA0A694D-A648-EB48-9291-930833CDFED1}" type="pres">
      <dgm:prSet presAssocID="{AC114ADF-6E33-8C46-9B87-3F12A8F84577}" presName="conn2-1" presStyleLbl="parChTrans1D3" presStyleIdx="1" presStyleCnt="7"/>
      <dgm:spPr/>
      <dgm:t>
        <a:bodyPr/>
        <a:lstStyle/>
        <a:p>
          <a:endParaRPr lang="fr-FR"/>
        </a:p>
      </dgm:t>
    </dgm:pt>
    <dgm:pt modelId="{4AC6EEFB-0305-4C48-8577-7A1A9807CEB6}" type="pres">
      <dgm:prSet presAssocID="{AC114ADF-6E33-8C46-9B87-3F12A8F84577}" presName="connTx" presStyleLbl="parChTrans1D3" presStyleIdx="1" presStyleCnt="7"/>
      <dgm:spPr/>
      <dgm:t>
        <a:bodyPr/>
        <a:lstStyle/>
        <a:p>
          <a:endParaRPr lang="fr-FR"/>
        </a:p>
      </dgm:t>
    </dgm:pt>
    <dgm:pt modelId="{1D66EB50-4350-0C45-B89F-C26D9F4D0F38}" type="pres">
      <dgm:prSet presAssocID="{E05B100B-6C27-A345-8D86-313B53C5143B}" presName="root2" presStyleCnt="0"/>
      <dgm:spPr/>
    </dgm:pt>
    <dgm:pt modelId="{1B92F7BB-1CFB-B44A-A6DA-15D08D0E7CFD}" type="pres">
      <dgm:prSet presAssocID="{E05B100B-6C27-A345-8D86-313B53C5143B}" presName="LevelTwoTextNode" presStyleLbl="node3" presStyleIdx="1" presStyleCnt="7" custLinFactNeighborX="35060" custLinFactNeighborY="130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02CC4D7-9264-B740-8EF5-168BB304B8B2}" type="pres">
      <dgm:prSet presAssocID="{E05B100B-6C27-A345-8D86-313B53C5143B}" presName="level3hierChild" presStyleCnt="0"/>
      <dgm:spPr/>
    </dgm:pt>
    <dgm:pt modelId="{95AEDFB2-E97F-EE4F-B2AA-9AD57C25AAE6}" type="pres">
      <dgm:prSet presAssocID="{71E9DA67-4415-4A41-B56D-CD069FC92BB1}" presName="conn2-1" presStyleLbl="parChTrans1D4" presStyleIdx="1" presStyleCnt="7"/>
      <dgm:spPr/>
      <dgm:t>
        <a:bodyPr/>
        <a:lstStyle/>
        <a:p>
          <a:endParaRPr lang="fr-FR"/>
        </a:p>
      </dgm:t>
    </dgm:pt>
    <dgm:pt modelId="{C1EFEB6C-EBF8-C24E-8A44-17D25A81B102}" type="pres">
      <dgm:prSet presAssocID="{71E9DA67-4415-4A41-B56D-CD069FC92BB1}" presName="connTx" presStyleLbl="parChTrans1D4" presStyleIdx="1" presStyleCnt="7"/>
      <dgm:spPr/>
      <dgm:t>
        <a:bodyPr/>
        <a:lstStyle/>
        <a:p>
          <a:endParaRPr lang="fr-FR"/>
        </a:p>
      </dgm:t>
    </dgm:pt>
    <dgm:pt modelId="{FB59C666-B883-F64D-AFD9-BEA891C091B2}" type="pres">
      <dgm:prSet presAssocID="{1D72197D-839C-6247-815B-790B2443FFCE}" presName="root2" presStyleCnt="0"/>
      <dgm:spPr/>
    </dgm:pt>
    <dgm:pt modelId="{14AAFE22-971F-EC4B-9D30-65F1D74D5EC5}" type="pres">
      <dgm:prSet presAssocID="{1D72197D-839C-6247-815B-790B2443FFCE}" presName="LevelTwoTextNode" presStyleLbl="node4" presStyleIdx="1" presStyleCnt="7" custScaleX="112093" custLinFactNeighborY="178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5CC86D0-248B-B04D-B135-6D8D2D8111B4}" type="pres">
      <dgm:prSet presAssocID="{1D72197D-839C-6247-815B-790B2443FFCE}" presName="level3hierChild" presStyleCnt="0"/>
      <dgm:spPr/>
    </dgm:pt>
    <dgm:pt modelId="{39EEE30F-CBE0-AE44-9977-C79460CD73D9}" type="pres">
      <dgm:prSet presAssocID="{6C4B6E5A-1C27-F64D-BE80-626F2641E8FD}" presName="conn2-1" presStyleLbl="parChTrans1D3" presStyleIdx="2" presStyleCnt="7"/>
      <dgm:spPr/>
      <dgm:t>
        <a:bodyPr/>
        <a:lstStyle/>
        <a:p>
          <a:endParaRPr lang="fr-FR"/>
        </a:p>
      </dgm:t>
    </dgm:pt>
    <dgm:pt modelId="{2CFBCB1E-5606-2E4F-AEA7-B7CECA2CFBA3}" type="pres">
      <dgm:prSet presAssocID="{6C4B6E5A-1C27-F64D-BE80-626F2641E8FD}" presName="connTx" presStyleLbl="parChTrans1D3" presStyleIdx="2" presStyleCnt="7"/>
      <dgm:spPr/>
      <dgm:t>
        <a:bodyPr/>
        <a:lstStyle/>
        <a:p>
          <a:endParaRPr lang="fr-FR"/>
        </a:p>
      </dgm:t>
    </dgm:pt>
    <dgm:pt modelId="{47FC34B0-76FA-174A-8997-E4AF78830509}" type="pres">
      <dgm:prSet presAssocID="{879C9391-554C-344C-A05B-1C2FDB9CB366}" presName="root2" presStyleCnt="0"/>
      <dgm:spPr/>
    </dgm:pt>
    <dgm:pt modelId="{0AC4504D-7F70-B946-8FE8-BAB24649892F}" type="pres">
      <dgm:prSet presAssocID="{879C9391-554C-344C-A05B-1C2FDB9CB366}" presName="LevelTwoTextNode" presStyleLbl="node3" presStyleIdx="2" presStyleCnt="7" custLinFactNeighborX="3506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DB039FB-027F-0B4F-A339-3D77640A4A10}" type="pres">
      <dgm:prSet presAssocID="{879C9391-554C-344C-A05B-1C2FDB9CB366}" presName="level3hierChild" presStyleCnt="0"/>
      <dgm:spPr/>
    </dgm:pt>
    <dgm:pt modelId="{38B5CDC1-A43E-B647-AE44-4C57C495F812}" type="pres">
      <dgm:prSet presAssocID="{4CD628F8-2782-5149-BAFC-C28F8EBFE332}" presName="conn2-1" presStyleLbl="parChTrans1D4" presStyleIdx="2" presStyleCnt="7"/>
      <dgm:spPr/>
      <dgm:t>
        <a:bodyPr/>
        <a:lstStyle/>
        <a:p>
          <a:endParaRPr lang="fr-FR"/>
        </a:p>
      </dgm:t>
    </dgm:pt>
    <dgm:pt modelId="{DFBC8646-4757-6B48-B299-402811E92B44}" type="pres">
      <dgm:prSet presAssocID="{4CD628F8-2782-5149-BAFC-C28F8EBFE332}" presName="connTx" presStyleLbl="parChTrans1D4" presStyleIdx="2" presStyleCnt="7"/>
      <dgm:spPr/>
      <dgm:t>
        <a:bodyPr/>
        <a:lstStyle/>
        <a:p>
          <a:endParaRPr lang="fr-FR"/>
        </a:p>
      </dgm:t>
    </dgm:pt>
    <dgm:pt modelId="{6521EC06-E074-0745-842A-189BF91480C6}" type="pres">
      <dgm:prSet presAssocID="{82CE450F-C639-6244-809B-7DC551DE1737}" presName="root2" presStyleCnt="0"/>
      <dgm:spPr/>
    </dgm:pt>
    <dgm:pt modelId="{1403B72D-E49D-7241-B0EC-72D463CDC689}" type="pres">
      <dgm:prSet presAssocID="{82CE450F-C639-6244-809B-7DC551DE1737}" presName="LevelTwoTextNode" presStyleLbl="node4" presStyleIdx="2" presStyleCnt="7" custScaleX="11219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670C63B-A8B9-0F4E-B197-9F3478F64124}" type="pres">
      <dgm:prSet presAssocID="{82CE450F-C639-6244-809B-7DC551DE1737}" presName="level3hierChild" presStyleCnt="0"/>
      <dgm:spPr/>
    </dgm:pt>
    <dgm:pt modelId="{283AB537-9901-504F-A908-7C2AA55A9928}" type="pres">
      <dgm:prSet presAssocID="{179F751F-2B8D-6847-9827-BF7093981E13}" presName="conn2-1" presStyleLbl="parChTrans1D2" presStyleIdx="1" presStyleCnt="3"/>
      <dgm:spPr/>
      <dgm:t>
        <a:bodyPr/>
        <a:lstStyle/>
        <a:p>
          <a:endParaRPr lang="fr-FR"/>
        </a:p>
      </dgm:t>
    </dgm:pt>
    <dgm:pt modelId="{981E27B1-24B8-B642-A765-85D6352FB72F}" type="pres">
      <dgm:prSet presAssocID="{179F751F-2B8D-6847-9827-BF7093981E13}" presName="connTx" presStyleLbl="parChTrans1D2" presStyleIdx="1" presStyleCnt="3"/>
      <dgm:spPr/>
      <dgm:t>
        <a:bodyPr/>
        <a:lstStyle/>
        <a:p>
          <a:endParaRPr lang="fr-FR"/>
        </a:p>
      </dgm:t>
    </dgm:pt>
    <dgm:pt modelId="{71C18D91-EC3C-F14F-9DFE-CB233378DDA5}" type="pres">
      <dgm:prSet presAssocID="{5E8B5D27-E833-2540-9287-4384CAAFCDC2}" presName="root2" presStyleCnt="0"/>
      <dgm:spPr/>
    </dgm:pt>
    <dgm:pt modelId="{CD4250AE-4A94-E340-A1BA-56CE124443AC}" type="pres">
      <dgm:prSet presAssocID="{5E8B5D27-E833-2540-9287-4384CAAFCDC2}" presName="LevelTwoTextNode" presStyleLbl="node2" presStyleIdx="1" presStyleCnt="3" custScaleX="96092" custScaleY="149886" custLinFactX="73423" custLinFactY="200000" custLinFactNeighborX="100000" custLinFactNeighborY="20739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DA013C4-2E9D-6449-9693-91CE7F640D75}" type="pres">
      <dgm:prSet presAssocID="{5E8B5D27-E833-2540-9287-4384CAAFCDC2}" presName="level3hierChild" presStyleCnt="0"/>
      <dgm:spPr/>
    </dgm:pt>
    <dgm:pt modelId="{4A476AC9-D087-7A43-83D6-5516BE08DE9F}" type="pres">
      <dgm:prSet presAssocID="{30FB2C58-C102-8E45-A95D-191525BCE3E2}" presName="conn2-1" presStyleLbl="parChTrans1D3" presStyleIdx="3" presStyleCnt="7"/>
      <dgm:spPr/>
      <dgm:t>
        <a:bodyPr/>
        <a:lstStyle/>
        <a:p>
          <a:endParaRPr lang="fr-FR"/>
        </a:p>
      </dgm:t>
    </dgm:pt>
    <dgm:pt modelId="{7B502F3E-EE88-7349-9D21-0769D6C7A279}" type="pres">
      <dgm:prSet presAssocID="{30FB2C58-C102-8E45-A95D-191525BCE3E2}" presName="connTx" presStyleLbl="parChTrans1D3" presStyleIdx="3" presStyleCnt="7"/>
      <dgm:spPr/>
      <dgm:t>
        <a:bodyPr/>
        <a:lstStyle/>
        <a:p>
          <a:endParaRPr lang="fr-FR"/>
        </a:p>
      </dgm:t>
    </dgm:pt>
    <dgm:pt modelId="{70C07A9A-4E61-EA44-8236-A6C5EA286B1E}" type="pres">
      <dgm:prSet presAssocID="{533C2718-18A3-5B41-B1E3-A9CD68AF1FF0}" presName="root2" presStyleCnt="0"/>
      <dgm:spPr/>
    </dgm:pt>
    <dgm:pt modelId="{22D78EAF-08A1-5448-B14A-978FAD0972EB}" type="pres">
      <dgm:prSet presAssocID="{533C2718-18A3-5B41-B1E3-A9CD68AF1FF0}" presName="LevelTwoTextNode" presStyleLbl="node3" presStyleIdx="3" presStyleCnt="7" custLinFactNeighborX="3571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792B28B-EDAE-0345-B90C-C02CF8FCB009}" type="pres">
      <dgm:prSet presAssocID="{533C2718-18A3-5B41-B1E3-A9CD68AF1FF0}" presName="level3hierChild" presStyleCnt="0"/>
      <dgm:spPr/>
    </dgm:pt>
    <dgm:pt modelId="{39D8053E-5D77-C14D-9FFE-43F793DC7EC6}" type="pres">
      <dgm:prSet presAssocID="{6504C89F-AFB2-1E46-A24B-B4A8B4C9240F}" presName="conn2-1" presStyleLbl="parChTrans1D4" presStyleIdx="3" presStyleCnt="7"/>
      <dgm:spPr/>
      <dgm:t>
        <a:bodyPr/>
        <a:lstStyle/>
        <a:p>
          <a:endParaRPr lang="fr-FR"/>
        </a:p>
      </dgm:t>
    </dgm:pt>
    <dgm:pt modelId="{28EB3627-DF49-9B44-AED6-0BEF60C61CC7}" type="pres">
      <dgm:prSet presAssocID="{6504C89F-AFB2-1E46-A24B-B4A8B4C9240F}" presName="connTx" presStyleLbl="parChTrans1D4" presStyleIdx="3" presStyleCnt="7"/>
      <dgm:spPr/>
      <dgm:t>
        <a:bodyPr/>
        <a:lstStyle/>
        <a:p>
          <a:endParaRPr lang="fr-FR"/>
        </a:p>
      </dgm:t>
    </dgm:pt>
    <dgm:pt modelId="{A5FA8E3F-4584-F040-A1A2-EA0E486178C8}" type="pres">
      <dgm:prSet presAssocID="{79140F8E-20E7-F045-9878-82049C7C814A}" presName="root2" presStyleCnt="0"/>
      <dgm:spPr/>
    </dgm:pt>
    <dgm:pt modelId="{882FB23F-7D62-C840-9F3A-AC36AFC0C0E2}" type="pres">
      <dgm:prSet presAssocID="{79140F8E-20E7-F045-9878-82049C7C814A}" presName="LevelTwoTextNode" presStyleLbl="node4" presStyleIdx="3" presStyleCnt="7" custScaleX="112194" custLinFactNeighborX="2607" custLinFactNeighborY="273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A15B5D5-A9E7-2140-ACBF-AB6B14CAEC66}" type="pres">
      <dgm:prSet presAssocID="{79140F8E-20E7-F045-9878-82049C7C814A}" presName="level3hierChild" presStyleCnt="0"/>
      <dgm:spPr/>
    </dgm:pt>
    <dgm:pt modelId="{73CF4FF3-67F3-174C-B10F-9B3AEEBC6598}" type="pres">
      <dgm:prSet presAssocID="{62F4F53B-9266-774F-A7E7-90DB8087F537}" presName="conn2-1" presStyleLbl="parChTrans1D3" presStyleIdx="4" presStyleCnt="7"/>
      <dgm:spPr/>
      <dgm:t>
        <a:bodyPr/>
        <a:lstStyle/>
        <a:p>
          <a:endParaRPr lang="fr-FR"/>
        </a:p>
      </dgm:t>
    </dgm:pt>
    <dgm:pt modelId="{3AFF53D3-2B42-FA42-9F74-39EB20ADBBA1}" type="pres">
      <dgm:prSet presAssocID="{62F4F53B-9266-774F-A7E7-90DB8087F537}" presName="connTx" presStyleLbl="parChTrans1D3" presStyleIdx="4" presStyleCnt="7"/>
      <dgm:spPr/>
      <dgm:t>
        <a:bodyPr/>
        <a:lstStyle/>
        <a:p>
          <a:endParaRPr lang="fr-FR"/>
        </a:p>
      </dgm:t>
    </dgm:pt>
    <dgm:pt modelId="{24C5C884-F7F6-A74A-A311-6A42FD939ABD}" type="pres">
      <dgm:prSet presAssocID="{69C32188-414D-3645-9EBB-2C133D648C7A}" presName="root2" presStyleCnt="0"/>
      <dgm:spPr/>
    </dgm:pt>
    <dgm:pt modelId="{CF6EABB3-1105-A842-9A1A-A20A5AFBB5C7}" type="pres">
      <dgm:prSet presAssocID="{69C32188-414D-3645-9EBB-2C133D648C7A}" presName="LevelTwoTextNode" presStyleLbl="node3" presStyleIdx="4" presStyleCnt="7" custLinFactNeighborX="3526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82B3F6D-59C4-F142-8845-69F6E65531C2}" type="pres">
      <dgm:prSet presAssocID="{69C32188-414D-3645-9EBB-2C133D648C7A}" presName="level3hierChild" presStyleCnt="0"/>
      <dgm:spPr/>
    </dgm:pt>
    <dgm:pt modelId="{A4BADF00-A98A-1D4E-883D-807B55E31E2D}" type="pres">
      <dgm:prSet presAssocID="{715A9D2C-FB3B-A245-8EB5-8D4E63C370EC}" presName="conn2-1" presStyleLbl="parChTrans1D4" presStyleIdx="4" presStyleCnt="7"/>
      <dgm:spPr/>
      <dgm:t>
        <a:bodyPr/>
        <a:lstStyle/>
        <a:p>
          <a:endParaRPr lang="fr-FR"/>
        </a:p>
      </dgm:t>
    </dgm:pt>
    <dgm:pt modelId="{2E012EE3-0075-5F4E-B1A2-6B44E10AF975}" type="pres">
      <dgm:prSet presAssocID="{715A9D2C-FB3B-A245-8EB5-8D4E63C370EC}" presName="connTx" presStyleLbl="parChTrans1D4" presStyleIdx="4" presStyleCnt="7"/>
      <dgm:spPr/>
      <dgm:t>
        <a:bodyPr/>
        <a:lstStyle/>
        <a:p>
          <a:endParaRPr lang="fr-FR"/>
        </a:p>
      </dgm:t>
    </dgm:pt>
    <dgm:pt modelId="{78B7485D-6EBC-0B4C-83FA-D7FFB1A96F4A}" type="pres">
      <dgm:prSet presAssocID="{A00404E8-D62D-3242-AD3D-65F976A01407}" presName="root2" presStyleCnt="0"/>
      <dgm:spPr/>
    </dgm:pt>
    <dgm:pt modelId="{ED2A9500-9C94-C243-A9B7-0825FFB8417E}" type="pres">
      <dgm:prSet presAssocID="{A00404E8-D62D-3242-AD3D-65F976A01407}" presName="LevelTwoTextNode" presStyleLbl="node4" presStyleIdx="4" presStyleCnt="7" custScaleX="112194" custLinFactNeighborX="3912" custLinFactNeighborY="1259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72A19FC-4389-3540-8DC7-2B728AE0A3B4}" type="pres">
      <dgm:prSet presAssocID="{A00404E8-D62D-3242-AD3D-65F976A01407}" presName="level3hierChild" presStyleCnt="0"/>
      <dgm:spPr/>
    </dgm:pt>
    <dgm:pt modelId="{64F555B3-1B30-6F42-9278-6C8390A438C1}" type="pres">
      <dgm:prSet presAssocID="{CDB19242-D491-7848-9D85-57D46800B948}" presName="conn2-1" presStyleLbl="parChTrans1D3" presStyleIdx="5" presStyleCnt="7"/>
      <dgm:spPr/>
      <dgm:t>
        <a:bodyPr/>
        <a:lstStyle/>
        <a:p>
          <a:endParaRPr lang="fr-FR"/>
        </a:p>
      </dgm:t>
    </dgm:pt>
    <dgm:pt modelId="{29693203-D408-9E45-92B9-84C9E5ECF9A6}" type="pres">
      <dgm:prSet presAssocID="{CDB19242-D491-7848-9D85-57D46800B948}" presName="connTx" presStyleLbl="parChTrans1D3" presStyleIdx="5" presStyleCnt="7"/>
      <dgm:spPr/>
      <dgm:t>
        <a:bodyPr/>
        <a:lstStyle/>
        <a:p>
          <a:endParaRPr lang="fr-FR"/>
        </a:p>
      </dgm:t>
    </dgm:pt>
    <dgm:pt modelId="{D382630E-F4A8-5644-A618-6CE9E7133AFC}" type="pres">
      <dgm:prSet presAssocID="{B58C125F-2081-B443-8AE0-30C64FB49168}" presName="root2" presStyleCnt="0"/>
      <dgm:spPr/>
    </dgm:pt>
    <dgm:pt modelId="{9117C56C-E4EF-E548-B56C-CA73C6D8F1B6}" type="pres">
      <dgm:prSet presAssocID="{B58C125F-2081-B443-8AE0-30C64FB49168}" presName="LevelTwoTextNode" presStyleLbl="node3" presStyleIdx="5" presStyleCnt="7" custScaleY="151162" custLinFactNeighborX="3526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C8592BB-0C7E-F64B-BA96-EE092476F345}" type="pres">
      <dgm:prSet presAssocID="{B58C125F-2081-B443-8AE0-30C64FB49168}" presName="level3hierChild" presStyleCnt="0"/>
      <dgm:spPr/>
    </dgm:pt>
    <dgm:pt modelId="{F49FAC57-BC5B-2149-AA7A-AA4495DE5D79}" type="pres">
      <dgm:prSet presAssocID="{A9CF494D-E3C0-F44F-8005-450C1728E7A2}" presName="conn2-1" presStyleLbl="parChTrans1D4" presStyleIdx="5" presStyleCnt="7"/>
      <dgm:spPr/>
      <dgm:t>
        <a:bodyPr/>
        <a:lstStyle/>
        <a:p>
          <a:endParaRPr lang="fr-FR"/>
        </a:p>
      </dgm:t>
    </dgm:pt>
    <dgm:pt modelId="{27D3DB6F-D401-8C43-B5EA-E46B73FD942B}" type="pres">
      <dgm:prSet presAssocID="{A9CF494D-E3C0-F44F-8005-450C1728E7A2}" presName="connTx" presStyleLbl="parChTrans1D4" presStyleIdx="5" presStyleCnt="7"/>
      <dgm:spPr/>
      <dgm:t>
        <a:bodyPr/>
        <a:lstStyle/>
        <a:p>
          <a:endParaRPr lang="fr-FR"/>
        </a:p>
      </dgm:t>
    </dgm:pt>
    <dgm:pt modelId="{8B252386-55FE-4E45-8458-14A380BF26A9}" type="pres">
      <dgm:prSet presAssocID="{0A79ABC4-6933-6D45-8313-F6D2DEC549CF}" presName="root2" presStyleCnt="0"/>
      <dgm:spPr/>
    </dgm:pt>
    <dgm:pt modelId="{4BC51FE7-B87B-464C-A075-A75B7E418178}" type="pres">
      <dgm:prSet presAssocID="{0A79ABC4-6933-6D45-8313-F6D2DEC549CF}" presName="LevelTwoTextNode" presStyleLbl="node4" presStyleIdx="5" presStyleCnt="7" custScaleX="112194" custLinFactNeighborX="1293" custLinFactNeighborY="1155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E6909E0-0A51-C84A-90C5-54B759E087B7}" type="pres">
      <dgm:prSet presAssocID="{0A79ABC4-6933-6D45-8313-F6D2DEC549CF}" presName="level3hierChild" presStyleCnt="0"/>
      <dgm:spPr/>
    </dgm:pt>
    <dgm:pt modelId="{64F5AE5A-62B8-DC4B-AF17-5CC912975475}" type="pres">
      <dgm:prSet presAssocID="{0555092D-66E7-4E44-BF28-EE47BCBD419C}" presName="conn2-1" presStyleLbl="parChTrans1D2" presStyleIdx="2" presStyleCnt="3"/>
      <dgm:spPr/>
      <dgm:t>
        <a:bodyPr/>
        <a:lstStyle/>
        <a:p>
          <a:endParaRPr lang="fr-FR"/>
        </a:p>
      </dgm:t>
    </dgm:pt>
    <dgm:pt modelId="{BCB8DF15-3044-FB44-9598-60B53889ABC3}" type="pres">
      <dgm:prSet presAssocID="{0555092D-66E7-4E44-BF28-EE47BCBD419C}" presName="connTx" presStyleLbl="parChTrans1D2" presStyleIdx="2" presStyleCnt="3"/>
      <dgm:spPr/>
      <dgm:t>
        <a:bodyPr/>
        <a:lstStyle/>
        <a:p>
          <a:endParaRPr lang="fr-FR"/>
        </a:p>
      </dgm:t>
    </dgm:pt>
    <dgm:pt modelId="{1E6AE5D5-23BC-F941-AAB0-84CFC8AD8D45}" type="pres">
      <dgm:prSet presAssocID="{83E18EC1-57AA-B346-BEFF-CFADEC318192}" presName="root2" presStyleCnt="0"/>
      <dgm:spPr/>
    </dgm:pt>
    <dgm:pt modelId="{B0908059-2206-B149-9407-F119262A085E}" type="pres">
      <dgm:prSet presAssocID="{83E18EC1-57AA-B346-BEFF-CFADEC318192}" presName="LevelTwoTextNode" presStyleLbl="node2" presStyleIdx="2" presStyleCnt="3" custScaleY="129860" custLinFactY="-70650" custLinFactNeighborX="-55952" custLinFactNeighborY="-100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8AD2187-9C9C-494B-BB9C-473B6E3A1D92}" type="pres">
      <dgm:prSet presAssocID="{83E18EC1-57AA-B346-BEFF-CFADEC318192}" presName="level3hierChild" presStyleCnt="0"/>
      <dgm:spPr/>
    </dgm:pt>
    <dgm:pt modelId="{74E1B1D2-9DA6-714A-82D5-81A3F5046E08}" type="pres">
      <dgm:prSet presAssocID="{925063B4-CB2E-4444-A6DC-D2B037BCBC03}" presName="conn2-1" presStyleLbl="parChTrans1D3" presStyleIdx="6" presStyleCnt="7"/>
      <dgm:spPr/>
      <dgm:t>
        <a:bodyPr/>
        <a:lstStyle/>
        <a:p>
          <a:endParaRPr lang="fr-FR"/>
        </a:p>
      </dgm:t>
    </dgm:pt>
    <dgm:pt modelId="{057A0816-1E07-B041-BD3B-D14429A2B614}" type="pres">
      <dgm:prSet presAssocID="{925063B4-CB2E-4444-A6DC-D2B037BCBC03}" presName="connTx" presStyleLbl="parChTrans1D3" presStyleIdx="6" presStyleCnt="7"/>
      <dgm:spPr/>
      <dgm:t>
        <a:bodyPr/>
        <a:lstStyle/>
        <a:p>
          <a:endParaRPr lang="fr-FR"/>
        </a:p>
      </dgm:t>
    </dgm:pt>
    <dgm:pt modelId="{4E3B2E24-0B6D-BB4A-BDE9-05A990EE74DD}" type="pres">
      <dgm:prSet presAssocID="{1FF8BBFC-4B7D-EE42-B04B-8A177E095CEA}" presName="root2" presStyleCnt="0"/>
      <dgm:spPr/>
    </dgm:pt>
    <dgm:pt modelId="{53AEABEE-E1F1-9744-9718-934811CDA732}" type="pres">
      <dgm:prSet presAssocID="{1FF8BBFC-4B7D-EE42-B04B-8A177E095CEA}" presName="LevelTwoTextNode" presStyleLbl="node3" presStyleIdx="6" presStyleCnt="7" custScaleY="147295" custLinFactNeighborX="33423" custLinFactNeighborY="-1693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05C1762-00E3-6F4F-AEF7-A9ECC13C85C8}" type="pres">
      <dgm:prSet presAssocID="{1FF8BBFC-4B7D-EE42-B04B-8A177E095CEA}" presName="level3hierChild" presStyleCnt="0"/>
      <dgm:spPr/>
    </dgm:pt>
    <dgm:pt modelId="{2C553E72-F245-344A-9A1D-CE94DC4294EE}" type="pres">
      <dgm:prSet presAssocID="{D9B21D2A-CCC0-364D-B70F-6810D1ED906F}" presName="conn2-1" presStyleLbl="parChTrans1D4" presStyleIdx="6" presStyleCnt="7"/>
      <dgm:spPr/>
      <dgm:t>
        <a:bodyPr/>
        <a:lstStyle/>
        <a:p>
          <a:endParaRPr lang="fr-FR"/>
        </a:p>
      </dgm:t>
    </dgm:pt>
    <dgm:pt modelId="{F81B85D6-C03A-604C-8469-DA504B8AD314}" type="pres">
      <dgm:prSet presAssocID="{D9B21D2A-CCC0-364D-B70F-6810D1ED906F}" presName="connTx" presStyleLbl="parChTrans1D4" presStyleIdx="6" presStyleCnt="7"/>
      <dgm:spPr/>
      <dgm:t>
        <a:bodyPr/>
        <a:lstStyle/>
        <a:p>
          <a:endParaRPr lang="fr-FR"/>
        </a:p>
      </dgm:t>
    </dgm:pt>
    <dgm:pt modelId="{1EDD3A07-F23A-3848-B0C1-7B2BDAE2FE3C}" type="pres">
      <dgm:prSet presAssocID="{3B1F98B0-31F1-844E-BEE7-66C7913E598E}" presName="root2" presStyleCnt="0"/>
      <dgm:spPr/>
    </dgm:pt>
    <dgm:pt modelId="{4E0AA753-4A3F-6D4A-BBA2-43E75025EDA1}" type="pres">
      <dgm:prSet presAssocID="{3B1F98B0-31F1-844E-BEE7-66C7913E598E}" presName="LevelTwoTextNode" presStyleLbl="node4" presStyleIdx="6" presStyleCnt="7" custScaleX="110943" custScaleY="98739" custLinFactNeighborX="4" custLinFactNeighborY="-2253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0B27553-0972-0D41-A97E-F72899A7E79C}" type="pres">
      <dgm:prSet presAssocID="{3B1F98B0-31F1-844E-BEE7-66C7913E598E}" presName="level3hierChild" presStyleCnt="0"/>
      <dgm:spPr/>
    </dgm:pt>
    <dgm:pt modelId="{F35C0D67-B755-E744-B09B-2A3615D98CEE}" type="pres">
      <dgm:prSet presAssocID="{23E91105-E418-0647-8D83-BEC89EA4953D}" presName="root1" presStyleCnt="0"/>
      <dgm:spPr/>
    </dgm:pt>
    <dgm:pt modelId="{7BB8D7B7-778D-5242-A57A-E790921A29C2}" type="pres">
      <dgm:prSet presAssocID="{23E91105-E418-0647-8D83-BEC89EA4953D}" presName="LevelOneTextNode" presStyleLbl="node0" presStyleIdx="1" presStyleCnt="5" custScaleX="99975" custScaleY="76243" custLinFactY="-9959" custLinFactNeighborX="-55734" custLinFactNeighborY="-100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1995647-3342-9E4B-A50A-B93CDAD7D57E}" type="pres">
      <dgm:prSet presAssocID="{23E91105-E418-0647-8D83-BEC89EA4953D}" presName="level2hierChild" presStyleCnt="0"/>
      <dgm:spPr/>
    </dgm:pt>
    <dgm:pt modelId="{275BD4C9-ADC1-164F-A26E-14FA43805A4E}" type="pres">
      <dgm:prSet presAssocID="{C2E68D65-135E-9248-9714-039D716DB823}" presName="root1" presStyleCnt="0"/>
      <dgm:spPr/>
    </dgm:pt>
    <dgm:pt modelId="{FAC1F437-CAFE-7D41-834C-7943AF66D395}" type="pres">
      <dgm:prSet presAssocID="{C2E68D65-135E-9248-9714-039D716DB823}" presName="LevelOneTextNode" presStyleLbl="node0" presStyleIdx="2" presStyleCnt="5" custScaleX="112194" custLinFactNeighborX="78700" custLinFactNeighborY="2918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E4985B2-48FC-4C44-93AA-9BAC1A96971E}" type="pres">
      <dgm:prSet presAssocID="{C2E68D65-135E-9248-9714-039D716DB823}" presName="level2hierChild" presStyleCnt="0"/>
      <dgm:spPr/>
    </dgm:pt>
    <dgm:pt modelId="{1477E7F7-7CA2-BB40-81C0-391CBAA91AA8}" type="pres">
      <dgm:prSet presAssocID="{340E5C45-A755-EF48-A941-9C6832EACF41}" presName="root1" presStyleCnt="0"/>
      <dgm:spPr/>
    </dgm:pt>
    <dgm:pt modelId="{0C4E204B-922F-104E-9F3C-5749439EF5F6}" type="pres">
      <dgm:prSet presAssocID="{340E5C45-A755-EF48-A941-9C6832EACF41}" presName="LevelOneTextNode" presStyleLbl="node0" presStyleIdx="3" presStyleCnt="5" custScaleX="112194" custLinFactY="-256043" custLinFactNeighborX="80417" custLinFactNeighborY="-300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893C812-BD13-5E44-A2C9-474603F6DAB4}" type="pres">
      <dgm:prSet presAssocID="{340E5C45-A755-EF48-A941-9C6832EACF41}" presName="level2hierChild" presStyleCnt="0"/>
      <dgm:spPr/>
    </dgm:pt>
    <dgm:pt modelId="{EAB94D6E-DA83-1B4C-9FDC-745E44CF5A73}" type="pres">
      <dgm:prSet presAssocID="{D10AB5B1-E108-D749-85F5-8A49E2E8483C}" presName="root1" presStyleCnt="0"/>
      <dgm:spPr/>
    </dgm:pt>
    <dgm:pt modelId="{AB7263FC-9E1C-B34A-BA1A-B9639EC5D94B}" type="pres">
      <dgm:prSet presAssocID="{D10AB5B1-E108-D749-85F5-8A49E2E8483C}" presName="LevelOneTextNode" presStyleLbl="node0" presStyleIdx="4" presStyleCnt="5" custScaleX="112194" custLinFactX="200000" custLinFactNeighborX="216609" custLinFactNeighborY="-1843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2640B8A-98DB-FE4E-B34A-192AF2A6038E}" type="pres">
      <dgm:prSet presAssocID="{D10AB5B1-E108-D749-85F5-8A49E2E8483C}" presName="level2hierChild" presStyleCnt="0"/>
      <dgm:spPr/>
    </dgm:pt>
  </dgm:ptLst>
  <dgm:cxnLst>
    <dgm:cxn modelId="{45678133-6B08-7A45-96A4-92A854AD641D}" type="presOf" srcId="{5E8B5D27-E833-2540-9287-4384CAAFCDC2}" destId="{CD4250AE-4A94-E340-A1BA-56CE124443AC}" srcOrd="0" destOrd="0" presId="urn:microsoft.com/office/officeart/2005/8/layout/hierarchy2"/>
    <dgm:cxn modelId="{41EAAF86-5A71-4840-B4EE-5137242B39D1}" type="presOf" srcId="{1FF8BBFC-4B7D-EE42-B04B-8A177E095CEA}" destId="{53AEABEE-E1F1-9744-9718-934811CDA732}" srcOrd="0" destOrd="0" presId="urn:microsoft.com/office/officeart/2005/8/layout/hierarchy2"/>
    <dgm:cxn modelId="{A205E06E-F152-E84E-B34A-87529508A75C}" type="presOf" srcId="{879C9391-554C-344C-A05B-1C2FDB9CB366}" destId="{0AC4504D-7F70-B946-8FE8-BAB24649892F}" srcOrd="0" destOrd="0" presId="urn:microsoft.com/office/officeart/2005/8/layout/hierarchy2"/>
    <dgm:cxn modelId="{FE017B80-3C53-ED4B-872A-E46DB17A7995}" type="presOf" srcId="{0A79ABC4-6933-6D45-8313-F6D2DEC549CF}" destId="{4BC51FE7-B87B-464C-A075-A75B7E418178}" srcOrd="0" destOrd="0" presId="urn:microsoft.com/office/officeart/2005/8/layout/hierarchy2"/>
    <dgm:cxn modelId="{70622E09-5B0E-3748-812B-9916C6B21976}" type="presOf" srcId="{79140F8E-20E7-F045-9878-82049C7C814A}" destId="{882FB23F-7D62-C840-9F3A-AC36AFC0C0E2}" srcOrd="0" destOrd="0" presId="urn:microsoft.com/office/officeart/2005/8/layout/hierarchy2"/>
    <dgm:cxn modelId="{877FC89C-98BE-744E-BE31-E8E76ABC844C}" type="presOf" srcId="{E05B100B-6C27-A345-8D86-313B53C5143B}" destId="{1B92F7BB-1CFB-B44A-A6DA-15D08D0E7CFD}" srcOrd="0" destOrd="0" presId="urn:microsoft.com/office/officeart/2005/8/layout/hierarchy2"/>
    <dgm:cxn modelId="{37C323C2-7CCB-BE40-8498-4792D86DB61B}" srcId="{879C9391-554C-344C-A05B-1C2FDB9CB366}" destId="{82CE450F-C639-6244-809B-7DC551DE1737}" srcOrd="0" destOrd="0" parTransId="{4CD628F8-2782-5149-BAFC-C28F8EBFE332}" sibTransId="{4A64B800-DBB6-1441-8F5F-19E6E4D79743}"/>
    <dgm:cxn modelId="{752FBBFF-107A-8244-9E09-43ED1869CCDD}" type="presOf" srcId="{1C8F7942-B22F-E845-838B-8290574B308F}" destId="{04A9106D-C176-A84D-8BC2-8D64595A3D01}" srcOrd="0" destOrd="0" presId="urn:microsoft.com/office/officeart/2005/8/layout/hierarchy2"/>
    <dgm:cxn modelId="{710EF43B-BFD2-D84E-B54E-1BA1F74E59D2}" type="presOf" srcId="{23E91105-E418-0647-8D83-BEC89EA4953D}" destId="{7BB8D7B7-778D-5242-A57A-E790921A29C2}" srcOrd="0" destOrd="0" presId="urn:microsoft.com/office/officeart/2005/8/layout/hierarchy2"/>
    <dgm:cxn modelId="{E48EA923-AC0F-A545-960E-7DF1A0564CAC}" type="presOf" srcId="{BF8DBD5B-B751-C945-B732-2DAD4EFC6302}" destId="{50ACA54C-A32D-8B48-92E2-C2CEFC54111B}" srcOrd="0" destOrd="0" presId="urn:microsoft.com/office/officeart/2005/8/layout/hierarchy2"/>
    <dgm:cxn modelId="{4DCEEA7B-7D90-494F-A3E6-98327FB62114}" type="presOf" srcId="{AC114ADF-6E33-8C46-9B87-3F12A8F84577}" destId="{4AC6EEFB-0305-4C48-8577-7A1A9807CEB6}" srcOrd="1" destOrd="0" presId="urn:microsoft.com/office/officeart/2005/8/layout/hierarchy2"/>
    <dgm:cxn modelId="{6A1DFE13-BDA2-6C4E-948C-541FCCB6D701}" srcId="{5E8B5D27-E833-2540-9287-4384CAAFCDC2}" destId="{533C2718-18A3-5B41-B1E3-A9CD68AF1FF0}" srcOrd="0" destOrd="0" parTransId="{30FB2C58-C102-8E45-A95D-191525BCE3E2}" sibTransId="{EE15A357-EC1E-8548-8751-3E408E75F991}"/>
    <dgm:cxn modelId="{6B005558-344B-AB4B-BA5D-0D22B272B41E}" type="presOf" srcId="{A9CF494D-E3C0-F44F-8005-450C1728E7A2}" destId="{27D3DB6F-D401-8C43-B5EA-E46B73FD942B}" srcOrd="1" destOrd="0" presId="urn:microsoft.com/office/officeart/2005/8/layout/hierarchy2"/>
    <dgm:cxn modelId="{C252916C-192A-F640-BC36-5BAFBCBF3D92}" type="presOf" srcId="{D6F67E2D-14A3-3B4E-971C-9475DA630956}" destId="{88209486-998E-F44F-86C4-E6AB704F8F3F}" srcOrd="1" destOrd="0" presId="urn:microsoft.com/office/officeart/2005/8/layout/hierarchy2"/>
    <dgm:cxn modelId="{94738CB7-4B24-3145-B900-134D16303CFF}" srcId="{22608A46-B48D-2847-B2E9-9A2DBF309BB4}" destId="{E05B100B-6C27-A345-8D86-313B53C5143B}" srcOrd="1" destOrd="0" parTransId="{AC114ADF-6E33-8C46-9B87-3F12A8F84577}" sibTransId="{9009328C-2FD2-194E-8C6E-C8483BEE7E24}"/>
    <dgm:cxn modelId="{91347FB2-1E19-3B48-A77B-67BA93E51F21}" srcId="{69C32188-414D-3645-9EBB-2C133D648C7A}" destId="{A00404E8-D62D-3242-AD3D-65F976A01407}" srcOrd="0" destOrd="0" parTransId="{715A9D2C-FB3B-A245-8EB5-8D4E63C370EC}" sibTransId="{43EA9387-4366-1849-B213-FEB113C65811}"/>
    <dgm:cxn modelId="{EFCDCFB9-3D51-5441-8C05-F136D80AED07}" srcId="{5E8B5D27-E833-2540-9287-4384CAAFCDC2}" destId="{69C32188-414D-3645-9EBB-2C133D648C7A}" srcOrd="1" destOrd="0" parTransId="{62F4F53B-9266-774F-A7E7-90DB8087F537}" sibTransId="{6455A4CC-8F86-6749-8270-AE56BC9C7673}"/>
    <dgm:cxn modelId="{85A64EF8-59F1-B74D-BCAE-CF1D467A645F}" srcId="{83E18EC1-57AA-B346-BEFF-CFADEC318192}" destId="{1FF8BBFC-4B7D-EE42-B04B-8A177E095CEA}" srcOrd="0" destOrd="0" parTransId="{925063B4-CB2E-4444-A6DC-D2B037BCBC03}" sibTransId="{8C840E99-7313-4447-A1F1-649808BB09B7}"/>
    <dgm:cxn modelId="{1012623A-5A29-054B-B2A6-11DD9EFE8501}" srcId="{22608A46-B48D-2847-B2E9-9A2DBF309BB4}" destId="{879C9391-554C-344C-A05B-1C2FDB9CB366}" srcOrd="2" destOrd="0" parTransId="{6C4B6E5A-1C27-F64D-BE80-626F2641E8FD}" sibTransId="{4F9B6DAF-46F6-3042-8B3F-08ECE822A4A6}"/>
    <dgm:cxn modelId="{E2CBABBB-155A-7247-8165-C06130F3BFB3}" type="presOf" srcId="{08B4545B-33B8-CF41-A20E-21B5F1391E08}" destId="{B9A712A2-E2F7-734A-ADDF-0AC632FE0C69}" srcOrd="0" destOrd="0" presId="urn:microsoft.com/office/officeart/2005/8/layout/hierarchy2"/>
    <dgm:cxn modelId="{7EEF5D8F-718B-BD42-A339-04B1E9F4E0EA}" type="presOf" srcId="{D9B21D2A-CCC0-364D-B70F-6810D1ED906F}" destId="{F81B85D6-C03A-604C-8469-DA504B8AD314}" srcOrd="1" destOrd="0" presId="urn:microsoft.com/office/officeart/2005/8/layout/hierarchy2"/>
    <dgm:cxn modelId="{42329F94-4C70-BC40-A27B-36983B57CF00}" type="presOf" srcId="{22608A46-B48D-2847-B2E9-9A2DBF309BB4}" destId="{C5B4551D-E5CA-AC4E-A5F8-7CE9A039C1E2}" srcOrd="0" destOrd="0" presId="urn:microsoft.com/office/officeart/2005/8/layout/hierarchy2"/>
    <dgm:cxn modelId="{9540A554-7731-954A-9880-46BCCF6122A4}" type="presOf" srcId="{D10AB5B1-E108-D749-85F5-8A49E2E8483C}" destId="{AB7263FC-9E1C-B34A-BA1A-B9639EC5D94B}" srcOrd="0" destOrd="0" presId="urn:microsoft.com/office/officeart/2005/8/layout/hierarchy2"/>
    <dgm:cxn modelId="{09268D3B-63E5-3D41-853A-10F5B13617D9}" type="presOf" srcId="{CDB19242-D491-7848-9D85-57D46800B948}" destId="{64F555B3-1B30-6F42-9278-6C8390A438C1}" srcOrd="0" destOrd="0" presId="urn:microsoft.com/office/officeart/2005/8/layout/hierarchy2"/>
    <dgm:cxn modelId="{490B7601-9A65-EB4C-B6BA-E177907513CC}" type="presOf" srcId="{82CE450F-C639-6244-809B-7DC551DE1737}" destId="{1403B72D-E49D-7241-B0EC-72D463CDC689}" srcOrd="0" destOrd="0" presId="urn:microsoft.com/office/officeart/2005/8/layout/hierarchy2"/>
    <dgm:cxn modelId="{C634225A-9703-A443-9B88-ACFEBF39E03C}" type="presOf" srcId="{C2E68D65-135E-9248-9714-039D716DB823}" destId="{FAC1F437-CAFE-7D41-834C-7943AF66D395}" srcOrd="0" destOrd="0" presId="urn:microsoft.com/office/officeart/2005/8/layout/hierarchy2"/>
    <dgm:cxn modelId="{3A1083C2-1CA6-BC47-A1EF-7028B2D5B13B}" type="presOf" srcId="{340E5C45-A755-EF48-A941-9C6832EACF41}" destId="{0C4E204B-922F-104E-9F3C-5749439EF5F6}" srcOrd="0" destOrd="0" presId="urn:microsoft.com/office/officeart/2005/8/layout/hierarchy2"/>
    <dgm:cxn modelId="{CA8686B1-AD7D-9949-A853-4EFFB8F1E847}" type="presOf" srcId="{A9CF494D-E3C0-F44F-8005-450C1728E7A2}" destId="{F49FAC57-BC5B-2149-AA7A-AA4495DE5D79}" srcOrd="0" destOrd="0" presId="urn:microsoft.com/office/officeart/2005/8/layout/hierarchy2"/>
    <dgm:cxn modelId="{880482D3-EFF1-9243-94BA-4C378D98EFDF}" type="presOf" srcId="{B58C125F-2081-B443-8AE0-30C64FB49168}" destId="{9117C56C-E4EF-E548-B56C-CA73C6D8F1B6}" srcOrd="0" destOrd="0" presId="urn:microsoft.com/office/officeart/2005/8/layout/hierarchy2"/>
    <dgm:cxn modelId="{71FA2DA8-79F3-784D-A562-61556DDE98C7}" srcId="{08B4545B-33B8-CF41-A20E-21B5F1391E08}" destId="{5E8B5D27-E833-2540-9287-4384CAAFCDC2}" srcOrd="1" destOrd="0" parTransId="{179F751F-2B8D-6847-9827-BF7093981E13}" sibTransId="{E9CE2460-A6E6-6541-B8C2-9DEDAFCCD472}"/>
    <dgm:cxn modelId="{96EC94D9-5BFA-084D-9B07-043489E4014F}" srcId="{1C8F7942-B22F-E845-838B-8290574B308F}" destId="{08B4545B-33B8-CF41-A20E-21B5F1391E08}" srcOrd="0" destOrd="0" parTransId="{5F4C1928-C060-7942-96EE-5117987D9020}" sibTransId="{216E6165-9932-974B-B75D-447EA10E74E8}"/>
    <dgm:cxn modelId="{5009E84B-A58B-C44C-8000-7D8999FA8486}" srcId="{5E8B5D27-E833-2540-9287-4384CAAFCDC2}" destId="{B58C125F-2081-B443-8AE0-30C64FB49168}" srcOrd="2" destOrd="0" parTransId="{CDB19242-D491-7848-9D85-57D46800B948}" sibTransId="{C52C319F-D312-174B-AD2C-ADB6F1F7F691}"/>
    <dgm:cxn modelId="{243F5E85-0CE6-144B-BFFF-15F423DBA157}" type="presOf" srcId="{925063B4-CB2E-4444-A6DC-D2B037BCBC03}" destId="{057A0816-1E07-B041-BD3B-D14429A2B614}" srcOrd="1" destOrd="0" presId="urn:microsoft.com/office/officeart/2005/8/layout/hierarchy2"/>
    <dgm:cxn modelId="{3C7D711C-DEE3-AC4A-8F5A-7523831DC331}" type="presOf" srcId="{D6F67E2D-14A3-3B4E-971C-9475DA630956}" destId="{6AB0FFCF-1EE2-0046-8549-2987269A9535}" srcOrd="0" destOrd="0" presId="urn:microsoft.com/office/officeart/2005/8/layout/hierarchy2"/>
    <dgm:cxn modelId="{7D8B744C-CCBC-3E4F-B489-3F65B74799CE}" type="presOf" srcId="{65194214-8D22-7A48-A7D7-CCA1C5A7FC7F}" destId="{8C3AAC0E-C090-5844-837A-09942467FE74}" srcOrd="0" destOrd="0" presId="urn:microsoft.com/office/officeart/2005/8/layout/hierarchy2"/>
    <dgm:cxn modelId="{B5388FFA-6712-514A-96EE-208C781B21DF}" srcId="{533C2718-18A3-5B41-B1E3-A9CD68AF1FF0}" destId="{79140F8E-20E7-F045-9878-82049C7C814A}" srcOrd="0" destOrd="0" parTransId="{6504C89F-AFB2-1E46-A24B-B4A8B4C9240F}" sibTransId="{78E086BC-3D6A-D94F-83CE-6CFDFC81525B}"/>
    <dgm:cxn modelId="{E6B2CB09-21BC-0D4E-A93E-35AECFB8C3C1}" type="presOf" srcId="{6C4B6E5A-1C27-F64D-BE80-626F2641E8FD}" destId="{39EEE30F-CBE0-AE44-9977-C79460CD73D9}" srcOrd="0" destOrd="0" presId="urn:microsoft.com/office/officeart/2005/8/layout/hierarchy2"/>
    <dgm:cxn modelId="{CBA34F21-CF4D-CC42-A5D8-8BC59F3E7626}" type="presOf" srcId="{179F751F-2B8D-6847-9827-BF7093981E13}" destId="{283AB537-9901-504F-A908-7C2AA55A9928}" srcOrd="0" destOrd="0" presId="urn:microsoft.com/office/officeart/2005/8/layout/hierarchy2"/>
    <dgm:cxn modelId="{DE0AB98F-2AE0-2C4F-B818-C2C7D3316DB0}" type="presOf" srcId="{6504C89F-AFB2-1E46-A24B-B4A8B4C9240F}" destId="{39D8053E-5D77-C14D-9FFE-43F793DC7EC6}" srcOrd="0" destOrd="0" presId="urn:microsoft.com/office/officeart/2005/8/layout/hierarchy2"/>
    <dgm:cxn modelId="{C3C597F3-668D-AE4F-B9EA-9C3E5A349B3A}" srcId="{B58C125F-2081-B443-8AE0-30C64FB49168}" destId="{0A79ABC4-6933-6D45-8313-F6D2DEC549CF}" srcOrd="0" destOrd="0" parTransId="{A9CF494D-E3C0-F44F-8005-450C1728E7A2}" sibTransId="{CEA0DF8B-AFA6-BB40-8515-21BAAC3D7092}"/>
    <dgm:cxn modelId="{95C16010-8BF2-0740-B6F2-B88DC761B140}" type="presOf" srcId="{715A9D2C-FB3B-A245-8EB5-8D4E63C370EC}" destId="{2E012EE3-0075-5F4E-B1A2-6B44E10AF975}" srcOrd="1" destOrd="0" presId="urn:microsoft.com/office/officeart/2005/8/layout/hierarchy2"/>
    <dgm:cxn modelId="{4604EE30-F602-CB4C-B105-6253D721BF4A}" type="presOf" srcId="{9B2094F7-9766-9C4D-915C-55B0F2FB1FF1}" destId="{D47A8E7B-3C88-B44D-A88F-F2FD590B6139}" srcOrd="1" destOrd="0" presId="urn:microsoft.com/office/officeart/2005/8/layout/hierarchy2"/>
    <dgm:cxn modelId="{059DA11B-391D-F345-985B-F226878F2538}" srcId="{E05B100B-6C27-A345-8D86-313B53C5143B}" destId="{1D72197D-839C-6247-815B-790B2443FFCE}" srcOrd="0" destOrd="0" parTransId="{71E9DA67-4415-4A41-B56D-CD069FC92BB1}" sibTransId="{4854BFE1-B3EA-8C43-82E4-7CE2C5C743B6}"/>
    <dgm:cxn modelId="{7437526D-5959-FF41-835D-748B095941B4}" type="presOf" srcId="{CDB19242-D491-7848-9D85-57D46800B948}" destId="{29693203-D408-9E45-92B9-84C9E5ECF9A6}" srcOrd="1" destOrd="0" presId="urn:microsoft.com/office/officeart/2005/8/layout/hierarchy2"/>
    <dgm:cxn modelId="{5C9FCAFE-5DD0-F64F-AC4D-2A40BF03F60C}" srcId="{1C8F7942-B22F-E845-838B-8290574B308F}" destId="{340E5C45-A755-EF48-A941-9C6832EACF41}" srcOrd="3" destOrd="0" parTransId="{02177E66-27F0-9846-90D5-5ADBA73ECF15}" sibTransId="{35460B5B-D0CF-4744-B20A-00DDD5870E83}"/>
    <dgm:cxn modelId="{D17D2647-7996-C444-83FE-A0A420372F0A}" type="presOf" srcId="{1D72197D-839C-6247-815B-790B2443FFCE}" destId="{14AAFE22-971F-EC4B-9D30-65F1D74D5EC5}" srcOrd="0" destOrd="0" presId="urn:microsoft.com/office/officeart/2005/8/layout/hierarchy2"/>
    <dgm:cxn modelId="{21CA8D88-A228-AF4E-A5B2-F55BC2C03034}" type="presOf" srcId="{925063B4-CB2E-4444-A6DC-D2B037BCBC03}" destId="{74E1B1D2-9DA6-714A-82D5-81A3F5046E08}" srcOrd="0" destOrd="0" presId="urn:microsoft.com/office/officeart/2005/8/layout/hierarchy2"/>
    <dgm:cxn modelId="{3A7568AD-C47F-B544-92A3-ECC585E8E631}" type="presOf" srcId="{AC114ADF-6E33-8C46-9B87-3F12A8F84577}" destId="{DA0A694D-A648-EB48-9291-930833CDFED1}" srcOrd="0" destOrd="0" presId="urn:microsoft.com/office/officeart/2005/8/layout/hierarchy2"/>
    <dgm:cxn modelId="{17D574F1-4B19-BF44-BA01-2F0217922B5C}" type="presOf" srcId="{6504C89F-AFB2-1E46-A24B-B4A8B4C9240F}" destId="{28EB3627-DF49-9B44-AED6-0BEF60C61CC7}" srcOrd="1" destOrd="0" presId="urn:microsoft.com/office/officeart/2005/8/layout/hierarchy2"/>
    <dgm:cxn modelId="{83B69FC4-FB23-8940-8484-7776E55C3031}" type="presOf" srcId="{6CAD58E0-4D74-4E48-B12C-95304F8865D9}" destId="{A5A25327-A147-E248-869D-5ABE7B757D85}" srcOrd="0" destOrd="0" presId="urn:microsoft.com/office/officeart/2005/8/layout/hierarchy2"/>
    <dgm:cxn modelId="{901EF44F-774C-5148-A156-9CC576ADB358}" srcId="{65194214-8D22-7A48-A7D7-CCA1C5A7FC7F}" destId="{BF8DBD5B-B751-C945-B732-2DAD4EFC6302}" srcOrd="0" destOrd="0" parTransId="{D6F67E2D-14A3-3B4E-971C-9475DA630956}" sibTransId="{9C9E37D5-10B9-A74B-B659-C0C045B193BC}"/>
    <dgm:cxn modelId="{DD6E13CF-6118-384B-A209-A7D6DC701525}" type="presOf" srcId="{A00404E8-D62D-3242-AD3D-65F976A01407}" destId="{ED2A9500-9C94-C243-A9B7-0825FFB8417E}" srcOrd="0" destOrd="0" presId="urn:microsoft.com/office/officeart/2005/8/layout/hierarchy2"/>
    <dgm:cxn modelId="{60E63796-6BAA-DF47-8CED-9F4321B7116F}" type="presOf" srcId="{69C32188-414D-3645-9EBB-2C133D648C7A}" destId="{CF6EABB3-1105-A842-9A1A-A20A5AFBB5C7}" srcOrd="0" destOrd="0" presId="urn:microsoft.com/office/officeart/2005/8/layout/hierarchy2"/>
    <dgm:cxn modelId="{D66ACE3D-52B1-B84F-B940-DA78212635F4}" srcId="{08B4545B-33B8-CF41-A20E-21B5F1391E08}" destId="{83E18EC1-57AA-B346-BEFF-CFADEC318192}" srcOrd="2" destOrd="0" parTransId="{0555092D-66E7-4E44-BF28-EE47BCBD419C}" sibTransId="{DAAE67B4-CEEE-C144-8F88-387314021ECE}"/>
    <dgm:cxn modelId="{F8269FD3-4BF4-5B49-A967-FB11F9E5652D}" type="presOf" srcId="{62F4F53B-9266-774F-A7E7-90DB8087F537}" destId="{3AFF53D3-2B42-FA42-9F74-39EB20ADBBA1}" srcOrd="1" destOrd="0" presId="urn:microsoft.com/office/officeart/2005/8/layout/hierarchy2"/>
    <dgm:cxn modelId="{36357EAC-0D6B-F445-B965-9C36963CBEAF}" type="presOf" srcId="{179F751F-2B8D-6847-9827-BF7093981E13}" destId="{981E27B1-24B8-B642-A765-85D6352FB72F}" srcOrd="1" destOrd="0" presId="urn:microsoft.com/office/officeart/2005/8/layout/hierarchy2"/>
    <dgm:cxn modelId="{A269FD65-2B25-BA46-9EAB-EF46F6379C2D}" type="presOf" srcId="{6C4B6E5A-1C27-F64D-BE80-626F2641E8FD}" destId="{2CFBCB1E-5606-2E4F-AEA7-B7CECA2CFBA3}" srcOrd="1" destOrd="0" presId="urn:microsoft.com/office/officeart/2005/8/layout/hierarchy2"/>
    <dgm:cxn modelId="{3EF83DF1-E2F3-1545-ADB0-15DBFBF0C934}" type="presOf" srcId="{9B2094F7-9766-9C4D-915C-55B0F2FB1FF1}" destId="{0DC0756E-1296-1347-9FC3-29297DEE40B8}" srcOrd="0" destOrd="0" presId="urn:microsoft.com/office/officeart/2005/8/layout/hierarchy2"/>
    <dgm:cxn modelId="{200AD0D7-052F-7F4F-A8A4-DEC753258F67}" srcId="{1FF8BBFC-4B7D-EE42-B04B-8A177E095CEA}" destId="{3B1F98B0-31F1-844E-BEE7-66C7913E598E}" srcOrd="0" destOrd="0" parTransId="{D9B21D2A-CCC0-364D-B70F-6810D1ED906F}" sibTransId="{A353BBC5-E8E5-A84B-B6BA-6E353683DC9E}"/>
    <dgm:cxn modelId="{E802F4B4-8638-2C43-B4FA-8960388365A8}" type="presOf" srcId="{62F4F53B-9266-774F-A7E7-90DB8087F537}" destId="{73CF4FF3-67F3-174C-B10F-9B3AEEBC6598}" srcOrd="0" destOrd="0" presId="urn:microsoft.com/office/officeart/2005/8/layout/hierarchy2"/>
    <dgm:cxn modelId="{A0062C2C-264C-C14A-B6E4-5F3C9DA33E52}" srcId="{1C8F7942-B22F-E845-838B-8290574B308F}" destId="{23E91105-E418-0647-8D83-BEC89EA4953D}" srcOrd="1" destOrd="0" parTransId="{77E1D929-C542-F74F-9982-DECDC09C532E}" sibTransId="{1784D6EB-19F9-D14C-BEB2-D1DA8AD1F27E}"/>
    <dgm:cxn modelId="{3A658472-1373-0441-A8AB-0FAD7911EFF2}" type="presOf" srcId="{71E9DA67-4415-4A41-B56D-CD069FC92BB1}" destId="{95AEDFB2-E97F-EE4F-B2AA-9AD57C25AAE6}" srcOrd="0" destOrd="0" presId="urn:microsoft.com/office/officeart/2005/8/layout/hierarchy2"/>
    <dgm:cxn modelId="{9F16132A-CDFA-8F4F-87E2-EA33B808420F}" type="presOf" srcId="{71E9DA67-4415-4A41-B56D-CD069FC92BB1}" destId="{C1EFEB6C-EBF8-C24E-8A44-17D25A81B102}" srcOrd="1" destOrd="0" presId="urn:microsoft.com/office/officeart/2005/8/layout/hierarchy2"/>
    <dgm:cxn modelId="{BF38E856-87C7-2D49-8D23-AB7AA92D9510}" srcId="{1C8F7942-B22F-E845-838B-8290574B308F}" destId="{C2E68D65-135E-9248-9714-039D716DB823}" srcOrd="2" destOrd="0" parTransId="{9E0D9EDB-DDA7-4749-99AF-4FFC0A215F9B}" sibTransId="{1B17199A-4B3D-304F-BF4E-4B00387E5510}"/>
    <dgm:cxn modelId="{75FC0F69-FC86-1E41-A244-08D3FEE4C543}" type="presOf" srcId="{30FB2C58-C102-8E45-A95D-191525BCE3E2}" destId="{4A476AC9-D087-7A43-83D6-5516BE08DE9F}" srcOrd="0" destOrd="0" presId="urn:microsoft.com/office/officeart/2005/8/layout/hierarchy2"/>
    <dgm:cxn modelId="{3890F285-AD35-544C-98BF-5569EEBA7A5C}" srcId="{22608A46-B48D-2847-B2E9-9A2DBF309BB4}" destId="{65194214-8D22-7A48-A7D7-CCA1C5A7FC7F}" srcOrd="0" destOrd="0" parTransId="{9B2094F7-9766-9C4D-915C-55B0F2FB1FF1}" sibTransId="{4876B3CE-E6AC-9F4B-BF1A-8736B2E4DA11}"/>
    <dgm:cxn modelId="{11EF843D-023A-B943-B8F8-591AE62DF08D}" type="presOf" srcId="{D9B21D2A-CCC0-364D-B70F-6810D1ED906F}" destId="{2C553E72-F245-344A-9A1D-CE94DC4294EE}" srcOrd="0" destOrd="0" presId="urn:microsoft.com/office/officeart/2005/8/layout/hierarchy2"/>
    <dgm:cxn modelId="{0975530D-DF66-1342-B797-26A76EFB89EF}" type="presOf" srcId="{30FB2C58-C102-8E45-A95D-191525BCE3E2}" destId="{7B502F3E-EE88-7349-9D21-0769D6C7A279}" srcOrd="1" destOrd="0" presId="urn:microsoft.com/office/officeart/2005/8/layout/hierarchy2"/>
    <dgm:cxn modelId="{0566F2CB-6BF0-674E-B1CB-94E84A417152}" type="presOf" srcId="{3B1F98B0-31F1-844E-BEE7-66C7913E598E}" destId="{4E0AA753-4A3F-6D4A-BBA2-43E75025EDA1}" srcOrd="0" destOrd="0" presId="urn:microsoft.com/office/officeart/2005/8/layout/hierarchy2"/>
    <dgm:cxn modelId="{CA638F83-E554-304F-AF8B-460EF9DEF589}" type="presOf" srcId="{6CAD58E0-4D74-4E48-B12C-95304F8865D9}" destId="{F289963A-DC28-E646-ACBE-1BFEE05A3484}" srcOrd="1" destOrd="0" presId="urn:microsoft.com/office/officeart/2005/8/layout/hierarchy2"/>
    <dgm:cxn modelId="{C96065EB-0370-5748-84A6-C0F407B02208}" srcId="{08B4545B-33B8-CF41-A20E-21B5F1391E08}" destId="{22608A46-B48D-2847-B2E9-9A2DBF309BB4}" srcOrd="0" destOrd="0" parTransId="{6CAD58E0-4D74-4E48-B12C-95304F8865D9}" sibTransId="{A24E8103-E03E-4342-97AE-3BD32DE3CFDA}"/>
    <dgm:cxn modelId="{069C9ED8-89C5-0D41-8126-A3C6A1811FCF}" type="presOf" srcId="{533C2718-18A3-5B41-B1E3-A9CD68AF1FF0}" destId="{22D78EAF-08A1-5448-B14A-978FAD0972EB}" srcOrd="0" destOrd="0" presId="urn:microsoft.com/office/officeart/2005/8/layout/hierarchy2"/>
    <dgm:cxn modelId="{F66B0BB5-4EAE-0E4B-AE91-C9C7D561397B}" type="presOf" srcId="{83E18EC1-57AA-B346-BEFF-CFADEC318192}" destId="{B0908059-2206-B149-9407-F119262A085E}" srcOrd="0" destOrd="0" presId="urn:microsoft.com/office/officeart/2005/8/layout/hierarchy2"/>
    <dgm:cxn modelId="{33C154F4-9502-4543-AE23-C8583F498C35}" type="presOf" srcId="{715A9D2C-FB3B-A245-8EB5-8D4E63C370EC}" destId="{A4BADF00-A98A-1D4E-883D-807B55E31E2D}" srcOrd="0" destOrd="0" presId="urn:microsoft.com/office/officeart/2005/8/layout/hierarchy2"/>
    <dgm:cxn modelId="{0F45B4AE-F634-CC4C-95E2-CB304B151E77}" type="presOf" srcId="{0555092D-66E7-4E44-BF28-EE47BCBD419C}" destId="{64F5AE5A-62B8-DC4B-AF17-5CC912975475}" srcOrd="0" destOrd="0" presId="urn:microsoft.com/office/officeart/2005/8/layout/hierarchy2"/>
    <dgm:cxn modelId="{E5F9DFDD-E728-5745-AAFC-167AB5C323B6}" type="presOf" srcId="{0555092D-66E7-4E44-BF28-EE47BCBD419C}" destId="{BCB8DF15-3044-FB44-9598-60B53889ABC3}" srcOrd="1" destOrd="0" presId="urn:microsoft.com/office/officeart/2005/8/layout/hierarchy2"/>
    <dgm:cxn modelId="{4D3AE24F-7C6F-1448-98E2-B6AFD4B4F426}" type="presOf" srcId="{4CD628F8-2782-5149-BAFC-C28F8EBFE332}" destId="{DFBC8646-4757-6B48-B299-402811E92B44}" srcOrd="1" destOrd="0" presId="urn:microsoft.com/office/officeart/2005/8/layout/hierarchy2"/>
    <dgm:cxn modelId="{2BB5F4F0-0313-A144-BED3-75C3999880BC}" srcId="{1C8F7942-B22F-E845-838B-8290574B308F}" destId="{D10AB5B1-E108-D749-85F5-8A49E2E8483C}" srcOrd="4" destOrd="0" parTransId="{9D93CA8A-5A42-294B-BAFE-51E2BBDCE4E9}" sibTransId="{40870E2F-1889-5041-A3E9-EA2DD448A686}"/>
    <dgm:cxn modelId="{C88EAC3B-2D66-7744-8CFF-871BBCA0DF3A}" type="presOf" srcId="{4CD628F8-2782-5149-BAFC-C28F8EBFE332}" destId="{38B5CDC1-A43E-B647-AE44-4C57C495F812}" srcOrd="0" destOrd="0" presId="urn:microsoft.com/office/officeart/2005/8/layout/hierarchy2"/>
    <dgm:cxn modelId="{427BE722-64ED-3E4A-802B-D210A36835BF}" type="presParOf" srcId="{04A9106D-C176-A84D-8BC2-8D64595A3D01}" destId="{1C208569-55A8-5741-BAEE-41E070CD4D3E}" srcOrd="0" destOrd="0" presId="urn:microsoft.com/office/officeart/2005/8/layout/hierarchy2"/>
    <dgm:cxn modelId="{6F7AB1C7-80E2-564C-A595-20E64C40837B}" type="presParOf" srcId="{1C208569-55A8-5741-BAEE-41E070CD4D3E}" destId="{B9A712A2-E2F7-734A-ADDF-0AC632FE0C69}" srcOrd="0" destOrd="0" presId="urn:microsoft.com/office/officeart/2005/8/layout/hierarchy2"/>
    <dgm:cxn modelId="{1AF3E6F1-F22E-A441-A38D-8EC070729866}" type="presParOf" srcId="{1C208569-55A8-5741-BAEE-41E070CD4D3E}" destId="{E997C729-B3EB-E04A-BA79-DB5346B4B800}" srcOrd="1" destOrd="0" presId="urn:microsoft.com/office/officeart/2005/8/layout/hierarchy2"/>
    <dgm:cxn modelId="{69907EF1-E542-D847-B2D3-A739ACE28AFE}" type="presParOf" srcId="{E997C729-B3EB-E04A-BA79-DB5346B4B800}" destId="{A5A25327-A147-E248-869D-5ABE7B757D85}" srcOrd="0" destOrd="0" presId="urn:microsoft.com/office/officeart/2005/8/layout/hierarchy2"/>
    <dgm:cxn modelId="{E5EE5007-6132-9C49-84AC-0019244C8137}" type="presParOf" srcId="{A5A25327-A147-E248-869D-5ABE7B757D85}" destId="{F289963A-DC28-E646-ACBE-1BFEE05A3484}" srcOrd="0" destOrd="0" presId="urn:microsoft.com/office/officeart/2005/8/layout/hierarchy2"/>
    <dgm:cxn modelId="{7755CA77-4DCC-8146-BBF0-F47CEB04ACCB}" type="presParOf" srcId="{E997C729-B3EB-E04A-BA79-DB5346B4B800}" destId="{DB78126F-0296-BF45-85E7-8A4E86F84FBF}" srcOrd="1" destOrd="0" presId="urn:microsoft.com/office/officeart/2005/8/layout/hierarchy2"/>
    <dgm:cxn modelId="{E9DD6F0B-FBDD-3848-B158-39E80E707841}" type="presParOf" srcId="{DB78126F-0296-BF45-85E7-8A4E86F84FBF}" destId="{C5B4551D-E5CA-AC4E-A5F8-7CE9A039C1E2}" srcOrd="0" destOrd="0" presId="urn:microsoft.com/office/officeart/2005/8/layout/hierarchy2"/>
    <dgm:cxn modelId="{5B89297A-0958-224B-A6C3-7E63ABC9E87A}" type="presParOf" srcId="{DB78126F-0296-BF45-85E7-8A4E86F84FBF}" destId="{965E9ED7-C9B2-9143-8D78-0BF76D650B71}" srcOrd="1" destOrd="0" presId="urn:microsoft.com/office/officeart/2005/8/layout/hierarchy2"/>
    <dgm:cxn modelId="{A1765BFF-78C0-2647-9024-0FA72BF44AC5}" type="presParOf" srcId="{965E9ED7-C9B2-9143-8D78-0BF76D650B71}" destId="{0DC0756E-1296-1347-9FC3-29297DEE40B8}" srcOrd="0" destOrd="0" presId="urn:microsoft.com/office/officeart/2005/8/layout/hierarchy2"/>
    <dgm:cxn modelId="{AFE18783-A3E8-B44A-8329-22273550A19E}" type="presParOf" srcId="{0DC0756E-1296-1347-9FC3-29297DEE40B8}" destId="{D47A8E7B-3C88-B44D-A88F-F2FD590B6139}" srcOrd="0" destOrd="0" presId="urn:microsoft.com/office/officeart/2005/8/layout/hierarchy2"/>
    <dgm:cxn modelId="{AAF5A7CC-5F3B-854D-B4CD-1BC317EFE138}" type="presParOf" srcId="{965E9ED7-C9B2-9143-8D78-0BF76D650B71}" destId="{FAE7734E-ACB6-C848-8517-1455A76770B8}" srcOrd="1" destOrd="0" presId="urn:microsoft.com/office/officeart/2005/8/layout/hierarchy2"/>
    <dgm:cxn modelId="{C7A50437-8A33-804B-A14F-213A178F9424}" type="presParOf" srcId="{FAE7734E-ACB6-C848-8517-1455A76770B8}" destId="{8C3AAC0E-C090-5844-837A-09942467FE74}" srcOrd="0" destOrd="0" presId="urn:microsoft.com/office/officeart/2005/8/layout/hierarchy2"/>
    <dgm:cxn modelId="{17E11E85-9268-844A-9521-8F2DED93F15E}" type="presParOf" srcId="{FAE7734E-ACB6-C848-8517-1455A76770B8}" destId="{2AA0F0EB-A086-E34E-A8FF-1E1554A0DF03}" srcOrd="1" destOrd="0" presId="urn:microsoft.com/office/officeart/2005/8/layout/hierarchy2"/>
    <dgm:cxn modelId="{873E1049-3194-5041-B679-1ED14A7BBD00}" type="presParOf" srcId="{2AA0F0EB-A086-E34E-A8FF-1E1554A0DF03}" destId="{6AB0FFCF-1EE2-0046-8549-2987269A9535}" srcOrd="0" destOrd="0" presId="urn:microsoft.com/office/officeart/2005/8/layout/hierarchy2"/>
    <dgm:cxn modelId="{1F124629-7988-B844-ACE8-D88C9DC98EEB}" type="presParOf" srcId="{6AB0FFCF-1EE2-0046-8549-2987269A9535}" destId="{88209486-998E-F44F-86C4-E6AB704F8F3F}" srcOrd="0" destOrd="0" presId="urn:microsoft.com/office/officeart/2005/8/layout/hierarchy2"/>
    <dgm:cxn modelId="{277FDE99-C524-3C44-816F-A4A7C9402A20}" type="presParOf" srcId="{2AA0F0EB-A086-E34E-A8FF-1E1554A0DF03}" destId="{0536B268-3C8D-A34A-B04D-D8505D0D74D0}" srcOrd="1" destOrd="0" presId="urn:microsoft.com/office/officeart/2005/8/layout/hierarchy2"/>
    <dgm:cxn modelId="{20AD74F4-14DA-7A4A-B6B6-FCCDD3707C35}" type="presParOf" srcId="{0536B268-3C8D-A34A-B04D-D8505D0D74D0}" destId="{50ACA54C-A32D-8B48-92E2-C2CEFC54111B}" srcOrd="0" destOrd="0" presId="urn:microsoft.com/office/officeart/2005/8/layout/hierarchy2"/>
    <dgm:cxn modelId="{6389719B-9031-8945-A080-554A0DDC3FF9}" type="presParOf" srcId="{0536B268-3C8D-A34A-B04D-D8505D0D74D0}" destId="{774DD4F9-253F-024A-B4D0-53C57E0E1955}" srcOrd="1" destOrd="0" presId="urn:microsoft.com/office/officeart/2005/8/layout/hierarchy2"/>
    <dgm:cxn modelId="{2AD9B982-58DF-6A4D-8C03-0EED4AB95361}" type="presParOf" srcId="{965E9ED7-C9B2-9143-8D78-0BF76D650B71}" destId="{DA0A694D-A648-EB48-9291-930833CDFED1}" srcOrd="2" destOrd="0" presId="urn:microsoft.com/office/officeart/2005/8/layout/hierarchy2"/>
    <dgm:cxn modelId="{2D83F7B0-DD6D-5740-A3A6-16E30D824254}" type="presParOf" srcId="{DA0A694D-A648-EB48-9291-930833CDFED1}" destId="{4AC6EEFB-0305-4C48-8577-7A1A9807CEB6}" srcOrd="0" destOrd="0" presId="urn:microsoft.com/office/officeart/2005/8/layout/hierarchy2"/>
    <dgm:cxn modelId="{862645BC-9C9D-C145-A471-1A386F462330}" type="presParOf" srcId="{965E9ED7-C9B2-9143-8D78-0BF76D650B71}" destId="{1D66EB50-4350-0C45-B89F-C26D9F4D0F38}" srcOrd="3" destOrd="0" presId="urn:microsoft.com/office/officeart/2005/8/layout/hierarchy2"/>
    <dgm:cxn modelId="{3865D5BC-268A-324C-BF8A-5D222ECDB455}" type="presParOf" srcId="{1D66EB50-4350-0C45-B89F-C26D9F4D0F38}" destId="{1B92F7BB-1CFB-B44A-A6DA-15D08D0E7CFD}" srcOrd="0" destOrd="0" presId="urn:microsoft.com/office/officeart/2005/8/layout/hierarchy2"/>
    <dgm:cxn modelId="{EAF2FFE7-F411-DD4B-BCBF-B6521A05708F}" type="presParOf" srcId="{1D66EB50-4350-0C45-B89F-C26D9F4D0F38}" destId="{302CC4D7-9264-B740-8EF5-168BB304B8B2}" srcOrd="1" destOrd="0" presId="urn:microsoft.com/office/officeart/2005/8/layout/hierarchy2"/>
    <dgm:cxn modelId="{C0DE7BDE-DD75-C546-B551-E678EBD3A049}" type="presParOf" srcId="{302CC4D7-9264-B740-8EF5-168BB304B8B2}" destId="{95AEDFB2-E97F-EE4F-B2AA-9AD57C25AAE6}" srcOrd="0" destOrd="0" presId="urn:microsoft.com/office/officeart/2005/8/layout/hierarchy2"/>
    <dgm:cxn modelId="{20F8BC1D-13A2-5C47-8A5F-D66C34F7A025}" type="presParOf" srcId="{95AEDFB2-E97F-EE4F-B2AA-9AD57C25AAE6}" destId="{C1EFEB6C-EBF8-C24E-8A44-17D25A81B102}" srcOrd="0" destOrd="0" presId="urn:microsoft.com/office/officeart/2005/8/layout/hierarchy2"/>
    <dgm:cxn modelId="{95C7EC82-4E73-4042-BF7C-810AF1B7118C}" type="presParOf" srcId="{302CC4D7-9264-B740-8EF5-168BB304B8B2}" destId="{FB59C666-B883-F64D-AFD9-BEA891C091B2}" srcOrd="1" destOrd="0" presId="urn:microsoft.com/office/officeart/2005/8/layout/hierarchy2"/>
    <dgm:cxn modelId="{BC0ACC56-72AD-6545-9A80-8FA7C3635B5A}" type="presParOf" srcId="{FB59C666-B883-F64D-AFD9-BEA891C091B2}" destId="{14AAFE22-971F-EC4B-9D30-65F1D74D5EC5}" srcOrd="0" destOrd="0" presId="urn:microsoft.com/office/officeart/2005/8/layout/hierarchy2"/>
    <dgm:cxn modelId="{FDC78CB2-31C2-B348-B657-E15DBA769799}" type="presParOf" srcId="{FB59C666-B883-F64D-AFD9-BEA891C091B2}" destId="{95CC86D0-248B-B04D-B135-6D8D2D8111B4}" srcOrd="1" destOrd="0" presId="urn:microsoft.com/office/officeart/2005/8/layout/hierarchy2"/>
    <dgm:cxn modelId="{72E6051C-DFCE-7348-9A1E-A9BD4D8BB61B}" type="presParOf" srcId="{965E9ED7-C9B2-9143-8D78-0BF76D650B71}" destId="{39EEE30F-CBE0-AE44-9977-C79460CD73D9}" srcOrd="4" destOrd="0" presId="urn:microsoft.com/office/officeart/2005/8/layout/hierarchy2"/>
    <dgm:cxn modelId="{74BA1030-9081-374C-894B-7115260A6CE9}" type="presParOf" srcId="{39EEE30F-CBE0-AE44-9977-C79460CD73D9}" destId="{2CFBCB1E-5606-2E4F-AEA7-B7CECA2CFBA3}" srcOrd="0" destOrd="0" presId="urn:microsoft.com/office/officeart/2005/8/layout/hierarchy2"/>
    <dgm:cxn modelId="{33E320F5-86B9-6143-A9F6-E83DCA73D4A2}" type="presParOf" srcId="{965E9ED7-C9B2-9143-8D78-0BF76D650B71}" destId="{47FC34B0-76FA-174A-8997-E4AF78830509}" srcOrd="5" destOrd="0" presId="urn:microsoft.com/office/officeart/2005/8/layout/hierarchy2"/>
    <dgm:cxn modelId="{1D05CEDB-4097-4F4D-A8B1-8274D471A155}" type="presParOf" srcId="{47FC34B0-76FA-174A-8997-E4AF78830509}" destId="{0AC4504D-7F70-B946-8FE8-BAB24649892F}" srcOrd="0" destOrd="0" presId="urn:microsoft.com/office/officeart/2005/8/layout/hierarchy2"/>
    <dgm:cxn modelId="{975FC7FD-C529-D446-B19B-81D26D4C7920}" type="presParOf" srcId="{47FC34B0-76FA-174A-8997-E4AF78830509}" destId="{FDB039FB-027F-0B4F-A339-3D77640A4A10}" srcOrd="1" destOrd="0" presId="urn:microsoft.com/office/officeart/2005/8/layout/hierarchy2"/>
    <dgm:cxn modelId="{554C69EE-2D57-6F43-A0E9-A7DA4F3E6C73}" type="presParOf" srcId="{FDB039FB-027F-0B4F-A339-3D77640A4A10}" destId="{38B5CDC1-A43E-B647-AE44-4C57C495F812}" srcOrd="0" destOrd="0" presId="urn:microsoft.com/office/officeart/2005/8/layout/hierarchy2"/>
    <dgm:cxn modelId="{D824D64D-5A05-8D47-880C-959FDA2E9CF9}" type="presParOf" srcId="{38B5CDC1-A43E-B647-AE44-4C57C495F812}" destId="{DFBC8646-4757-6B48-B299-402811E92B44}" srcOrd="0" destOrd="0" presId="urn:microsoft.com/office/officeart/2005/8/layout/hierarchy2"/>
    <dgm:cxn modelId="{A0645B50-6D03-6C4D-8E26-09CA7C6D5C2E}" type="presParOf" srcId="{FDB039FB-027F-0B4F-A339-3D77640A4A10}" destId="{6521EC06-E074-0745-842A-189BF91480C6}" srcOrd="1" destOrd="0" presId="urn:microsoft.com/office/officeart/2005/8/layout/hierarchy2"/>
    <dgm:cxn modelId="{0692C256-D45C-194F-926E-E192CBBAE0AE}" type="presParOf" srcId="{6521EC06-E074-0745-842A-189BF91480C6}" destId="{1403B72D-E49D-7241-B0EC-72D463CDC689}" srcOrd="0" destOrd="0" presId="urn:microsoft.com/office/officeart/2005/8/layout/hierarchy2"/>
    <dgm:cxn modelId="{C2D9B9D0-6F46-E849-B69A-DEA5D3CBBEE5}" type="presParOf" srcId="{6521EC06-E074-0745-842A-189BF91480C6}" destId="{A670C63B-A8B9-0F4E-B197-9F3478F64124}" srcOrd="1" destOrd="0" presId="urn:microsoft.com/office/officeart/2005/8/layout/hierarchy2"/>
    <dgm:cxn modelId="{CF464009-DB2A-834C-9840-B023FB3B515A}" type="presParOf" srcId="{E997C729-B3EB-E04A-BA79-DB5346B4B800}" destId="{283AB537-9901-504F-A908-7C2AA55A9928}" srcOrd="2" destOrd="0" presId="urn:microsoft.com/office/officeart/2005/8/layout/hierarchy2"/>
    <dgm:cxn modelId="{2D528DB1-5D16-D14F-B235-432FB24EB0CE}" type="presParOf" srcId="{283AB537-9901-504F-A908-7C2AA55A9928}" destId="{981E27B1-24B8-B642-A765-85D6352FB72F}" srcOrd="0" destOrd="0" presId="urn:microsoft.com/office/officeart/2005/8/layout/hierarchy2"/>
    <dgm:cxn modelId="{2A81AD86-6784-0040-A028-13744B921499}" type="presParOf" srcId="{E997C729-B3EB-E04A-BA79-DB5346B4B800}" destId="{71C18D91-EC3C-F14F-9DFE-CB233378DDA5}" srcOrd="3" destOrd="0" presId="urn:microsoft.com/office/officeart/2005/8/layout/hierarchy2"/>
    <dgm:cxn modelId="{24E07719-3955-5645-AF3F-5726971929C6}" type="presParOf" srcId="{71C18D91-EC3C-F14F-9DFE-CB233378DDA5}" destId="{CD4250AE-4A94-E340-A1BA-56CE124443AC}" srcOrd="0" destOrd="0" presId="urn:microsoft.com/office/officeart/2005/8/layout/hierarchy2"/>
    <dgm:cxn modelId="{1F0ADC07-60B7-434E-B775-5646ADAFD10A}" type="presParOf" srcId="{71C18D91-EC3C-F14F-9DFE-CB233378DDA5}" destId="{9DA013C4-2E9D-6449-9693-91CE7F640D75}" srcOrd="1" destOrd="0" presId="urn:microsoft.com/office/officeart/2005/8/layout/hierarchy2"/>
    <dgm:cxn modelId="{2392B2E5-8757-1042-860A-D04D768BF1C0}" type="presParOf" srcId="{9DA013C4-2E9D-6449-9693-91CE7F640D75}" destId="{4A476AC9-D087-7A43-83D6-5516BE08DE9F}" srcOrd="0" destOrd="0" presId="urn:microsoft.com/office/officeart/2005/8/layout/hierarchy2"/>
    <dgm:cxn modelId="{D0BC2D3B-211F-9349-9E2A-64512E6B5B17}" type="presParOf" srcId="{4A476AC9-D087-7A43-83D6-5516BE08DE9F}" destId="{7B502F3E-EE88-7349-9D21-0769D6C7A279}" srcOrd="0" destOrd="0" presId="urn:microsoft.com/office/officeart/2005/8/layout/hierarchy2"/>
    <dgm:cxn modelId="{AADF5481-2BA0-5143-8BE9-3BA4C3E77D6F}" type="presParOf" srcId="{9DA013C4-2E9D-6449-9693-91CE7F640D75}" destId="{70C07A9A-4E61-EA44-8236-A6C5EA286B1E}" srcOrd="1" destOrd="0" presId="urn:microsoft.com/office/officeart/2005/8/layout/hierarchy2"/>
    <dgm:cxn modelId="{3ACA3780-7F55-0549-BC57-266693D1282A}" type="presParOf" srcId="{70C07A9A-4E61-EA44-8236-A6C5EA286B1E}" destId="{22D78EAF-08A1-5448-B14A-978FAD0972EB}" srcOrd="0" destOrd="0" presId="urn:microsoft.com/office/officeart/2005/8/layout/hierarchy2"/>
    <dgm:cxn modelId="{73EC8E30-1F78-B046-AE7F-862A02E33537}" type="presParOf" srcId="{70C07A9A-4E61-EA44-8236-A6C5EA286B1E}" destId="{D792B28B-EDAE-0345-B90C-C02CF8FCB009}" srcOrd="1" destOrd="0" presId="urn:microsoft.com/office/officeart/2005/8/layout/hierarchy2"/>
    <dgm:cxn modelId="{27BDADC3-C956-6240-B6CC-4641C93B1902}" type="presParOf" srcId="{D792B28B-EDAE-0345-B90C-C02CF8FCB009}" destId="{39D8053E-5D77-C14D-9FFE-43F793DC7EC6}" srcOrd="0" destOrd="0" presId="urn:microsoft.com/office/officeart/2005/8/layout/hierarchy2"/>
    <dgm:cxn modelId="{5DD6B3D4-6808-DB47-9484-1FEF30A89CEA}" type="presParOf" srcId="{39D8053E-5D77-C14D-9FFE-43F793DC7EC6}" destId="{28EB3627-DF49-9B44-AED6-0BEF60C61CC7}" srcOrd="0" destOrd="0" presId="urn:microsoft.com/office/officeart/2005/8/layout/hierarchy2"/>
    <dgm:cxn modelId="{7EB58E99-1A9A-8848-A8C7-9C4ED1B6306F}" type="presParOf" srcId="{D792B28B-EDAE-0345-B90C-C02CF8FCB009}" destId="{A5FA8E3F-4584-F040-A1A2-EA0E486178C8}" srcOrd="1" destOrd="0" presId="urn:microsoft.com/office/officeart/2005/8/layout/hierarchy2"/>
    <dgm:cxn modelId="{34437661-5466-DE49-A32F-189B3BF8E1EE}" type="presParOf" srcId="{A5FA8E3F-4584-F040-A1A2-EA0E486178C8}" destId="{882FB23F-7D62-C840-9F3A-AC36AFC0C0E2}" srcOrd="0" destOrd="0" presId="urn:microsoft.com/office/officeart/2005/8/layout/hierarchy2"/>
    <dgm:cxn modelId="{1B657FB8-C044-5D49-BC4C-24397BC2881C}" type="presParOf" srcId="{A5FA8E3F-4584-F040-A1A2-EA0E486178C8}" destId="{0A15B5D5-A9E7-2140-ACBF-AB6B14CAEC66}" srcOrd="1" destOrd="0" presId="urn:microsoft.com/office/officeart/2005/8/layout/hierarchy2"/>
    <dgm:cxn modelId="{BB77D42A-ED19-474E-B326-DFD917F09AB3}" type="presParOf" srcId="{9DA013C4-2E9D-6449-9693-91CE7F640D75}" destId="{73CF4FF3-67F3-174C-B10F-9B3AEEBC6598}" srcOrd="2" destOrd="0" presId="urn:microsoft.com/office/officeart/2005/8/layout/hierarchy2"/>
    <dgm:cxn modelId="{58F0F429-CEA7-554D-9E5B-345BBFC2F583}" type="presParOf" srcId="{73CF4FF3-67F3-174C-B10F-9B3AEEBC6598}" destId="{3AFF53D3-2B42-FA42-9F74-39EB20ADBBA1}" srcOrd="0" destOrd="0" presId="urn:microsoft.com/office/officeart/2005/8/layout/hierarchy2"/>
    <dgm:cxn modelId="{C30B5708-B0BE-B649-A7E2-146C8D5E7203}" type="presParOf" srcId="{9DA013C4-2E9D-6449-9693-91CE7F640D75}" destId="{24C5C884-F7F6-A74A-A311-6A42FD939ABD}" srcOrd="3" destOrd="0" presId="urn:microsoft.com/office/officeart/2005/8/layout/hierarchy2"/>
    <dgm:cxn modelId="{319DDDC9-B267-D845-B2B8-352F6DDF446A}" type="presParOf" srcId="{24C5C884-F7F6-A74A-A311-6A42FD939ABD}" destId="{CF6EABB3-1105-A842-9A1A-A20A5AFBB5C7}" srcOrd="0" destOrd="0" presId="urn:microsoft.com/office/officeart/2005/8/layout/hierarchy2"/>
    <dgm:cxn modelId="{388483B5-2071-C84D-8429-59D895F5B108}" type="presParOf" srcId="{24C5C884-F7F6-A74A-A311-6A42FD939ABD}" destId="{F82B3F6D-59C4-F142-8845-69F6E65531C2}" srcOrd="1" destOrd="0" presId="urn:microsoft.com/office/officeart/2005/8/layout/hierarchy2"/>
    <dgm:cxn modelId="{39284E87-577C-7844-B610-C0C6CFFF0024}" type="presParOf" srcId="{F82B3F6D-59C4-F142-8845-69F6E65531C2}" destId="{A4BADF00-A98A-1D4E-883D-807B55E31E2D}" srcOrd="0" destOrd="0" presId="urn:microsoft.com/office/officeart/2005/8/layout/hierarchy2"/>
    <dgm:cxn modelId="{85295585-2AF6-F340-B643-D3FC8EE6CBAA}" type="presParOf" srcId="{A4BADF00-A98A-1D4E-883D-807B55E31E2D}" destId="{2E012EE3-0075-5F4E-B1A2-6B44E10AF975}" srcOrd="0" destOrd="0" presId="urn:microsoft.com/office/officeart/2005/8/layout/hierarchy2"/>
    <dgm:cxn modelId="{A6F77CE2-3FA2-8848-B2ED-2BD9F65C1992}" type="presParOf" srcId="{F82B3F6D-59C4-F142-8845-69F6E65531C2}" destId="{78B7485D-6EBC-0B4C-83FA-D7FFB1A96F4A}" srcOrd="1" destOrd="0" presId="urn:microsoft.com/office/officeart/2005/8/layout/hierarchy2"/>
    <dgm:cxn modelId="{DF5EA450-A21B-8845-9C7E-987CC6ABA7EF}" type="presParOf" srcId="{78B7485D-6EBC-0B4C-83FA-D7FFB1A96F4A}" destId="{ED2A9500-9C94-C243-A9B7-0825FFB8417E}" srcOrd="0" destOrd="0" presId="urn:microsoft.com/office/officeart/2005/8/layout/hierarchy2"/>
    <dgm:cxn modelId="{70441928-06CA-6942-BC5C-4D73881E205C}" type="presParOf" srcId="{78B7485D-6EBC-0B4C-83FA-D7FFB1A96F4A}" destId="{F72A19FC-4389-3540-8DC7-2B728AE0A3B4}" srcOrd="1" destOrd="0" presId="urn:microsoft.com/office/officeart/2005/8/layout/hierarchy2"/>
    <dgm:cxn modelId="{25F5B399-6617-2D4C-961C-599EE55E9979}" type="presParOf" srcId="{9DA013C4-2E9D-6449-9693-91CE7F640D75}" destId="{64F555B3-1B30-6F42-9278-6C8390A438C1}" srcOrd="4" destOrd="0" presId="urn:microsoft.com/office/officeart/2005/8/layout/hierarchy2"/>
    <dgm:cxn modelId="{801952AA-0D5F-7A4F-8C63-402302039B3B}" type="presParOf" srcId="{64F555B3-1B30-6F42-9278-6C8390A438C1}" destId="{29693203-D408-9E45-92B9-84C9E5ECF9A6}" srcOrd="0" destOrd="0" presId="urn:microsoft.com/office/officeart/2005/8/layout/hierarchy2"/>
    <dgm:cxn modelId="{9D23A0B9-6ACB-3B4D-9D98-80B7D1411152}" type="presParOf" srcId="{9DA013C4-2E9D-6449-9693-91CE7F640D75}" destId="{D382630E-F4A8-5644-A618-6CE9E7133AFC}" srcOrd="5" destOrd="0" presId="urn:microsoft.com/office/officeart/2005/8/layout/hierarchy2"/>
    <dgm:cxn modelId="{5A16A07A-1405-4A4D-AD0A-71DD75E261BD}" type="presParOf" srcId="{D382630E-F4A8-5644-A618-6CE9E7133AFC}" destId="{9117C56C-E4EF-E548-B56C-CA73C6D8F1B6}" srcOrd="0" destOrd="0" presId="urn:microsoft.com/office/officeart/2005/8/layout/hierarchy2"/>
    <dgm:cxn modelId="{109B987C-D364-6D43-B55A-C7836C6D1A6B}" type="presParOf" srcId="{D382630E-F4A8-5644-A618-6CE9E7133AFC}" destId="{3C8592BB-0C7E-F64B-BA96-EE092476F345}" srcOrd="1" destOrd="0" presId="urn:microsoft.com/office/officeart/2005/8/layout/hierarchy2"/>
    <dgm:cxn modelId="{91D4294C-AD30-9846-8CBC-9A3BB2EF9BEA}" type="presParOf" srcId="{3C8592BB-0C7E-F64B-BA96-EE092476F345}" destId="{F49FAC57-BC5B-2149-AA7A-AA4495DE5D79}" srcOrd="0" destOrd="0" presId="urn:microsoft.com/office/officeart/2005/8/layout/hierarchy2"/>
    <dgm:cxn modelId="{E794AC06-F815-4841-B8E8-C3405C68C37A}" type="presParOf" srcId="{F49FAC57-BC5B-2149-AA7A-AA4495DE5D79}" destId="{27D3DB6F-D401-8C43-B5EA-E46B73FD942B}" srcOrd="0" destOrd="0" presId="urn:microsoft.com/office/officeart/2005/8/layout/hierarchy2"/>
    <dgm:cxn modelId="{3AA43BEE-E978-4841-A02F-9546FAC00EF9}" type="presParOf" srcId="{3C8592BB-0C7E-F64B-BA96-EE092476F345}" destId="{8B252386-55FE-4E45-8458-14A380BF26A9}" srcOrd="1" destOrd="0" presId="urn:microsoft.com/office/officeart/2005/8/layout/hierarchy2"/>
    <dgm:cxn modelId="{93794B7D-0A10-BD48-B579-4E3FECD6B482}" type="presParOf" srcId="{8B252386-55FE-4E45-8458-14A380BF26A9}" destId="{4BC51FE7-B87B-464C-A075-A75B7E418178}" srcOrd="0" destOrd="0" presId="urn:microsoft.com/office/officeart/2005/8/layout/hierarchy2"/>
    <dgm:cxn modelId="{EBDDCDFD-517C-F342-88D7-AEA445CD2703}" type="presParOf" srcId="{8B252386-55FE-4E45-8458-14A380BF26A9}" destId="{FE6909E0-0A51-C84A-90C5-54B759E087B7}" srcOrd="1" destOrd="0" presId="urn:microsoft.com/office/officeart/2005/8/layout/hierarchy2"/>
    <dgm:cxn modelId="{411632F7-A031-AC41-B3F6-2976BC61AE7E}" type="presParOf" srcId="{E997C729-B3EB-E04A-BA79-DB5346B4B800}" destId="{64F5AE5A-62B8-DC4B-AF17-5CC912975475}" srcOrd="4" destOrd="0" presId="urn:microsoft.com/office/officeart/2005/8/layout/hierarchy2"/>
    <dgm:cxn modelId="{2A13D7E9-B51B-EA44-A9E7-E359EB59536C}" type="presParOf" srcId="{64F5AE5A-62B8-DC4B-AF17-5CC912975475}" destId="{BCB8DF15-3044-FB44-9598-60B53889ABC3}" srcOrd="0" destOrd="0" presId="urn:microsoft.com/office/officeart/2005/8/layout/hierarchy2"/>
    <dgm:cxn modelId="{081B0186-1CD8-F84A-BB3A-6C0E55A834F4}" type="presParOf" srcId="{E997C729-B3EB-E04A-BA79-DB5346B4B800}" destId="{1E6AE5D5-23BC-F941-AAB0-84CFC8AD8D45}" srcOrd="5" destOrd="0" presId="urn:microsoft.com/office/officeart/2005/8/layout/hierarchy2"/>
    <dgm:cxn modelId="{FDB67A14-7C35-6347-BC31-EF5C119385FE}" type="presParOf" srcId="{1E6AE5D5-23BC-F941-AAB0-84CFC8AD8D45}" destId="{B0908059-2206-B149-9407-F119262A085E}" srcOrd="0" destOrd="0" presId="urn:microsoft.com/office/officeart/2005/8/layout/hierarchy2"/>
    <dgm:cxn modelId="{3473B7CE-DD69-884E-8FD6-15E9B3A740CB}" type="presParOf" srcId="{1E6AE5D5-23BC-F941-AAB0-84CFC8AD8D45}" destId="{98AD2187-9C9C-494B-BB9C-473B6E3A1D92}" srcOrd="1" destOrd="0" presId="urn:microsoft.com/office/officeart/2005/8/layout/hierarchy2"/>
    <dgm:cxn modelId="{F598442E-38E4-5F47-B9DE-A0979F86ED25}" type="presParOf" srcId="{98AD2187-9C9C-494B-BB9C-473B6E3A1D92}" destId="{74E1B1D2-9DA6-714A-82D5-81A3F5046E08}" srcOrd="0" destOrd="0" presId="urn:microsoft.com/office/officeart/2005/8/layout/hierarchy2"/>
    <dgm:cxn modelId="{4B70360A-863D-DA46-B2AE-FBFF8C5A55FF}" type="presParOf" srcId="{74E1B1D2-9DA6-714A-82D5-81A3F5046E08}" destId="{057A0816-1E07-B041-BD3B-D14429A2B614}" srcOrd="0" destOrd="0" presId="urn:microsoft.com/office/officeart/2005/8/layout/hierarchy2"/>
    <dgm:cxn modelId="{D9B41467-FA32-1C48-940A-4EDFEB4859E0}" type="presParOf" srcId="{98AD2187-9C9C-494B-BB9C-473B6E3A1D92}" destId="{4E3B2E24-0B6D-BB4A-BDE9-05A990EE74DD}" srcOrd="1" destOrd="0" presId="urn:microsoft.com/office/officeart/2005/8/layout/hierarchy2"/>
    <dgm:cxn modelId="{6CA93C68-D730-5A42-9361-78A762452DE3}" type="presParOf" srcId="{4E3B2E24-0B6D-BB4A-BDE9-05A990EE74DD}" destId="{53AEABEE-E1F1-9744-9718-934811CDA732}" srcOrd="0" destOrd="0" presId="urn:microsoft.com/office/officeart/2005/8/layout/hierarchy2"/>
    <dgm:cxn modelId="{91671F10-6438-F74C-9C7E-D8153CBA1EF8}" type="presParOf" srcId="{4E3B2E24-0B6D-BB4A-BDE9-05A990EE74DD}" destId="{305C1762-00E3-6F4F-AEF7-A9ECC13C85C8}" srcOrd="1" destOrd="0" presId="urn:microsoft.com/office/officeart/2005/8/layout/hierarchy2"/>
    <dgm:cxn modelId="{FBD3C948-AA5D-D542-8762-FB60B7CC3AE8}" type="presParOf" srcId="{305C1762-00E3-6F4F-AEF7-A9ECC13C85C8}" destId="{2C553E72-F245-344A-9A1D-CE94DC4294EE}" srcOrd="0" destOrd="0" presId="urn:microsoft.com/office/officeart/2005/8/layout/hierarchy2"/>
    <dgm:cxn modelId="{6A62AD32-06FF-134F-B180-DACBDBC1D35A}" type="presParOf" srcId="{2C553E72-F245-344A-9A1D-CE94DC4294EE}" destId="{F81B85D6-C03A-604C-8469-DA504B8AD314}" srcOrd="0" destOrd="0" presId="urn:microsoft.com/office/officeart/2005/8/layout/hierarchy2"/>
    <dgm:cxn modelId="{C5AE67E2-6E53-7D49-8685-E60C3C75AFF7}" type="presParOf" srcId="{305C1762-00E3-6F4F-AEF7-A9ECC13C85C8}" destId="{1EDD3A07-F23A-3848-B0C1-7B2BDAE2FE3C}" srcOrd="1" destOrd="0" presId="urn:microsoft.com/office/officeart/2005/8/layout/hierarchy2"/>
    <dgm:cxn modelId="{F58DE2A9-58D6-554B-9180-669D3FA4D622}" type="presParOf" srcId="{1EDD3A07-F23A-3848-B0C1-7B2BDAE2FE3C}" destId="{4E0AA753-4A3F-6D4A-BBA2-43E75025EDA1}" srcOrd="0" destOrd="0" presId="urn:microsoft.com/office/officeart/2005/8/layout/hierarchy2"/>
    <dgm:cxn modelId="{78913DD2-00AF-F748-898B-A200AF774863}" type="presParOf" srcId="{1EDD3A07-F23A-3848-B0C1-7B2BDAE2FE3C}" destId="{20B27553-0972-0D41-A97E-F72899A7E79C}" srcOrd="1" destOrd="0" presId="urn:microsoft.com/office/officeart/2005/8/layout/hierarchy2"/>
    <dgm:cxn modelId="{BB92BBAE-CA72-5245-B8D2-C7F804A7C1E8}" type="presParOf" srcId="{04A9106D-C176-A84D-8BC2-8D64595A3D01}" destId="{F35C0D67-B755-E744-B09B-2A3615D98CEE}" srcOrd="1" destOrd="0" presId="urn:microsoft.com/office/officeart/2005/8/layout/hierarchy2"/>
    <dgm:cxn modelId="{5DC40C5E-3EBE-0F4C-9359-975DA1AB6EAA}" type="presParOf" srcId="{F35C0D67-B755-E744-B09B-2A3615D98CEE}" destId="{7BB8D7B7-778D-5242-A57A-E790921A29C2}" srcOrd="0" destOrd="0" presId="urn:microsoft.com/office/officeart/2005/8/layout/hierarchy2"/>
    <dgm:cxn modelId="{0C3C2B2C-FB6B-824A-8F4C-EFC567A0C0EA}" type="presParOf" srcId="{F35C0D67-B755-E744-B09B-2A3615D98CEE}" destId="{41995647-3342-9E4B-A50A-B93CDAD7D57E}" srcOrd="1" destOrd="0" presId="urn:microsoft.com/office/officeart/2005/8/layout/hierarchy2"/>
    <dgm:cxn modelId="{87F717CF-75FF-4D48-844B-7A872C59E030}" type="presParOf" srcId="{04A9106D-C176-A84D-8BC2-8D64595A3D01}" destId="{275BD4C9-ADC1-164F-A26E-14FA43805A4E}" srcOrd="2" destOrd="0" presId="urn:microsoft.com/office/officeart/2005/8/layout/hierarchy2"/>
    <dgm:cxn modelId="{EAAA7030-BB11-904A-A895-62F839237880}" type="presParOf" srcId="{275BD4C9-ADC1-164F-A26E-14FA43805A4E}" destId="{FAC1F437-CAFE-7D41-834C-7943AF66D395}" srcOrd="0" destOrd="0" presId="urn:microsoft.com/office/officeart/2005/8/layout/hierarchy2"/>
    <dgm:cxn modelId="{6BA5CAF1-5D1F-9548-BC7F-FDBF77BF7A2E}" type="presParOf" srcId="{275BD4C9-ADC1-164F-A26E-14FA43805A4E}" destId="{CE4985B2-48FC-4C44-93AA-9BAC1A96971E}" srcOrd="1" destOrd="0" presId="urn:microsoft.com/office/officeart/2005/8/layout/hierarchy2"/>
    <dgm:cxn modelId="{F7127C5F-53F3-6A42-B1E4-1D88CCFB0112}" type="presParOf" srcId="{04A9106D-C176-A84D-8BC2-8D64595A3D01}" destId="{1477E7F7-7CA2-BB40-81C0-391CBAA91AA8}" srcOrd="3" destOrd="0" presId="urn:microsoft.com/office/officeart/2005/8/layout/hierarchy2"/>
    <dgm:cxn modelId="{309A4214-D443-F141-A231-52D6B97AF3EE}" type="presParOf" srcId="{1477E7F7-7CA2-BB40-81C0-391CBAA91AA8}" destId="{0C4E204B-922F-104E-9F3C-5749439EF5F6}" srcOrd="0" destOrd="0" presId="urn:microsoft.com/office/officeart/2005/8/layout/hierarchy2"/>
    <dgm:cxn modelId="{F212C224-CF56-5640-A8DF-F95526E44B5D}" type="presParOf" srcId="{1477E7F7-7CA2-BB40-81C0-391CBAA91AA8}" destId="{4893C812-BD13-5E44-A2C9-474603F6DAB4}" srcOrd="1" destOrd="0" presId="urn:microsoft.com/office/officeart/2005/8/layout/hierarchy2"/>
    <dgm:cxn modelId="{5CDA6E25-EC21-D34E-8EC2-EA55CBD4B5AC}" type="presParOf" srcId="{04A9106D-C176-A84D-8BC2-8D64595A3D01}" destId="{EAB94D6E-DA83-1B4C-9FDC-745E44CF5A73}" srcOrd="4" destOrd="0" presId="urn:microsoft.com/office/officeart/2005/8/layout/hierarchy2"/>
    <dgm:cxn modelId="{3DF919FF-6909-0A4B-86AE-F6E585C6C01F}" type="presParOf" srcId="{EAB94D6E-DA83-1B4C-9FDC-745E44CF5A73}" destId="{AB7263FC-9E1C-B34A-BA1A-B9639EC5D94B}" srcOrd="0" destOrd="0" presId="urn:microsoft.com/office/officeart/2005/8/layout/hierarchy2"/>
    <dgm:cxn modelId="{BDB1DDFC-574F-274E-8C1A-C8577353052E}" type="presParOf" srcId="{EAB94D6E-DA83-1B4C-9FDC-745E44CF5A73}" destId="{E2640B8A-98DB-FE4E-B34A-192AF2A6038E}" srcOrd="1" destOrd="0" presId="urn:microsoft.com/office/officeart/2005/8/layout/hierarchy2"/>
  </dgm:cxnLst>
  <dgm:bg>
    <a:solidFill>
      <a:schemeClr val="tx2">
        <a:lumMod val="25000"/>
      </a:schemeClr>
    </a:solidFill>
  </dgm:bg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768DBE-67EC-6048-A58F-76E61DC61569}" type="doc">
      <dgm:prSet loTypeId="urn:microsoft.com/office/officeart/2005/8/layout/orgChar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5BB92D6-4D6A-504D-8FC3-5DDDE0A7C052}" type="asst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800" b="0" dirty="0" smtClean="0">
              <a:solidFill>
                <a:srgbClr val="0070C0"/>
              </a:solidFill>
            </a:rPr>
            <a:t>Responsable technique Jeu Réduit</a:t>
          </a:r>
        </a:p>
        <a:p>
          <a:r>
            <a:rPr lang="fr-FR" sz="1800" b="1" dirty="0" smtClean="0">
              <a:solidFill>
                <a:srgbClr val="00B050"/>
              </a:solidFill>
            </a:rPr>
            <a:t>Christophe </a:t>
          </a:r>
          <a:r>
            <a:rPr lang="fr-FR" sz="1800" b="1" dirty="0" err="1" smtClean="0">
              <a:solidFill>
                <a:srgbClr val="00B050"/>
              </a:solidFill>
            </a:rPr>
            <a:t>Ezquerra</a:t>
          </a:r>
          <a:r>
            <a:rPr lang="fr-FR" sz="18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BEF</a:t>
          </a:r>
          <a:endParaRPr lang="fr-FR" sz="1000" b="1" dirty="0">
            <a:solidFill>
              <a:srgbClr val="0070C0"/>
            </a:solidFill>
          </a:endParaRPr>
        </a:p>
      </dgm:t>
    </dgm:pt>
    <dgm:pt modelId="{AD5714F8-F324-CB43-8FF7-1F0913E28D6D}" type="parTrans" cxnId="{4154AC7A-FD6D-D648-AC12-C4F941A737CC}">
      <dgm:prSet/>
      <dgm:spPr/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C7EB4248-8980-AD42-AF4C-A79EAC58309F}" type="sibTrans" cxnId="{4154AC7A-FD6D-D648-AC12-C4F941A737CC}">
      <dgm:prSet/>
      <dgm:spPr/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33D68ECF-0705-0340-ADA0-F1EACDFD9018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ctr"/>
          <a:r>
            <a:rPr lang="fr-FR" sz="1800" b="0" dirty="0" smtClean="0">
              <a:solidFill>
                <a:srgbClr val="0070C0"/>
              </a:solidFill>
            </a:rPr>
            <a:t>U12/U13</a:t>
          </a:r>
          <a:endParaRPr lang="fr-FR" sz="1800" b="0" dirty="0">
            <a:solidFill>
              <a:srgbClr val="0070C0"/>
            </a:solidFill>
          </a:endParaRPr>
        </a:p>
        <a:p>
          <a:pPr algn="ctr"/>
          <a:r>
            <a:rPr lang="fr-FR" sz="1800" b="1" dirty="0" smtClean="0">
              <a:solidFill>
                <a:srgbClr val="00B050"/>
              </a:solidFill>
            </a:rPr>
            <a:t>Christophe </a:t>
          </a:r>
          <a:r>
            <a:rPr lang="fr-FR" sz="1800" b="1" dirty="0" err="1" smtClean="0">
              <a:solidFill>
                <a:srgbClr val="00B050"/>
              </a:solidFill>
            </a:rPr>
            <a:t>Ezquerra</a:t>
          </a:r>
          <a:r>
            <a:rPr lang="fr-FR" sz="18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BEF</a:t>
          </a:r>
          <a:r>
            <a:rPr lang="fr-FR" sz="1800" b="1" dirty="0" smtClean="0">
              <a:solidFill>
                <a:srgbClr val="00B050"/>
              </a:solidFill>
            </a:rPr>
            <a:t> </a:t>
          </a:r>
          <a:endParaRPr lang="fr-FR" sz="1800" b="1" dirty="0">
            <a:solidFill>
              <a:srgbClr val="00B050"/>
            </a:solidFill>
          </a:endParaRPr>
        </a:p>
      </dgm:t>
    </dgm:pt>
    <dgm:pt modelId="{6CF65052-3301-9341-9424-F65F4CCE436E}" type="parTrans" cxnId="{10E0B6EC-8D50-9A4D-B10E-9771A9081EFC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6EE13F51-547F-4141-93CD-3C5EA7E6C601}" type="sibTrans" cxnId="{10E0B6EC-8D50-9A4D-B10E-9771A9081EFC}">
      <dgm:prSet/>
      <dgm:spPr/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E3266E0B-26BF-FD43-A94E-F60D7E964FD8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800" b="0" dirty="0" smtClean="0">
              <a:solidFill>
                <a:srgbClr val="0070C0"/>
              </a:solidFill>
            </a:rPr>
            <a:t>U10/U11</a:t>
          </a:r>
        </a:p>
        <a:p>
          <a:r>
            <a:rPr lang="fr-FR" sz="1800" b="0" dirty="0" smtClean="0">
              <a:solidFill>
                <a:srgbClr val="00B050"/>
              </a:solidFill>
            </a:rPr>
            <a:t>Greg </a:t>
          </a:r>
          <a:r>
            <a:rPr lang="fr-FR" sz="1800" b="0" dirty="0" err="1" smtClean="0">
              <a:solidFill>
                <a:srgbClr val="00B050"/>
              </a:solidFill>
            </a:rPr>
            <a:t>Dinet</a:t>
          </a:r>
          <a:r>
            <a:rPr lang="fr-FR" sz="1800" b="0" dirty="0" smtClean="0">
              <a:solidFill>
                <a:srgbClr val="00B050"/>
              </a:solidFill>
            </a:rPr>
            <a:t> </a:t>
          </a:r>
          <a:r>
            <a:rPr lang="fr-FR" sz="1000" b="0" dirty="0" smtClean="0">
              <a:solidFill>
                <a:srgbClr val="0070C0"/>
              </a:solidFill>
            </a:rPr>
            <a:t>CFF1</a:t>
          </a:r>
        </a:p>
      </dgm:t>
    </dgm:pt>
    <dgm:pt modelId="{F763CFCA-58B4-FE4F-8E3C-F543340821EE}" type="parTrans" cxnId="{C78B98CE-0636-B542-B7F3-4A0CEFFBE29C}">
      <dgm:prSet/>
      <dgm:spPr/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F7ABAF27-E91F-1544-A75A-272212547A71}" type="sibTrans" cxnId="{C78B98CE-0636-B542-B7F3-4A0CEFFBE29C}">
      <dgm:prSet/>
      <dgm:spPr/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8ADDA6CE-196A-F049-9574-822B10C3EB0F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600" b="0" dirty="0" smtClean="0">
              <a:solidFill>
                <a:srgbClr val="0070C0"/>
              </a:solidFill>
            </a:rPr>
            <a:t>U8/U9</a:t>
          </a:r>
        </a:p>
        <a:p>
          <a:r>
            <a:rPr lang="fr-FR" sz="1600" b="0" dirty="0" smtClean="0">
              <a:solidFill>
                <a:srgbClr val="00B050"/>
              </a:solidFill>
            </a:rPr>
            <a:t> Joris Rambaud </a:t>
          </a:r>
          <a:r>
            <a:rPr lang="fr-FR" sz="1000" b="0" dirty="0" smtClean="0">
              <a:solidFill>
                <a:srgbClr val="0070C0"/>
              </a:solidFill>
            </a:rPr>
            <a:t>CFF3</a:t>
          </a:r>
          <a:endParaRPr lang="fr-FR" sz="1000" b="1" dirty="0" smtClean="0">
            <a:solidFill>
              <a:srgbClr val="0070C0"/>
            </a:solidFill>
          </a:endParaRPr>
        </a:p>
        <a:p>
          <a:endParaRPr lang="fr-FR" sz="1600" b="0" dirty="0" smtClean="0">
            <a:solidFill>
              <a:srgbClr val="FFC000"/>
            </a:solidFill>
          </a:endParaRPr>
        </a:p>
      </dgm:t>
    </dgm:pt>
    <dgm:pt modelId="{393F85EC-CA63-8E45-ACEC-9537ED943D19}" type="parTrans" cxnId="{CD21137D-4466-9545-BA2B-0184B5A47184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8313F733-2159-2A48-8087-5A0178DE626F}" type="sibTrans" cxnId="{CD21137D-4466-9545-BA2B-0184B5A47184}">
      <dgm:prSet/>
      <dgm:spPr/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8DE6BC25-AEB4-6C49-B5A2-6DC8AB07A085}">
      <dgm:prSet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l">
            <a:buFont typeface="+mj-lt"/>
            <a:buNone/>
          </a:pPr>
          <a:r>
            <a:rPr lang="fr-FR" sz="1400" b="1" dirty="0" smtClean="0">
              <a:solidFill>
                <a:srgbClr val="00B050"/>
              </a:solidFill>
            </a:rPr>
            <a:t> </a:t>
          </a:r>
        </a:p>
        <a:p>
          <a:pPr algn="l">
            <a:buFont typeface="+mj-lt"/>
            <a:buNone/>
          </a:pPr>
          <a:r>
            <a:rPr lang="fr-FR" sz="1400" b="1" dirty="0" smtClean="0">
              <a:solidFill>
                <a:schemeClr val="tx2">
                  <a:lumMod val="50000"/>
                </a:schemeClr>
              </a:solidFill>
            </a:rPr>
            <a:t>U11A :</a:t>
          </a:r>
          <a:r>
            <a:rPr lang="fr-FR" sz="1400" b="1" dirty="0" smtClean="0">
              <a:solidFill>
                <a:srgbClr val="00B050"/>
              </a:solidFill>
            </a:rPr>
            <a:t> Greg </a:t>
          </a:r>
          <a:r>
            <a:rPr lang="fr-FR" sz="1400" b="1" dirty="0" err="1" smtClean="0">
              <a:solidFill>
                <a:srgbClr val="00B050"/>
              </a:solidFill>
            </a:rPr>
            <a:t>Dinet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CFF1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  <a:endParaRPr lang="fr-FR" sz="1400" b="1" dirty="0" smtClean="0">
            <a:solidFill>
              <a:srgbClr val="FFC000"/>
            </a:solidFill>
          </a:endParaRPr>
        </a:p>
        <a:p>
          <a:pPr algn="l">
            <a:buFont typeface="+mj-lt"/>
            <a:buNone/>
          </a:pPr>
          <a:r>
            <a:rPr lang="fr-FR" sz="1400" b="1" dirty="0" smtClean="0">
              <a:solidFill>
                <a:schemeClr val="tx2">
                  <a:lumMod val="50000"/>
                </a:schemeClr>
              </a:solidFill>
            </a:rPr>
            <a:t>U11B  : </a:t>
          </a:r>
          <a:r>
            <a:rPr lang="fr-FR" sz="1400" b="1" dirty="0" smtClean="0">
              <a:solidFill>
                <a:srgbClr val="00B050"/>
              </a:solidFill>
            </a:rPr>
            <a:t>Lydia </a:t>
          </a:r>
          <a:r>
            <a:rPr lang="fr-FR" sz="1400" b="1" dirty="0" err="1" smtClean="0">
              <a:solidFill>
                <a:srgbClr val="00B050"/>
              </a:solidFill>
            </a:rPr>
            <a:t>Gomis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CFF1+ </a:t>
          </a:r>
          <a:r>
            <a:rPr lang="fr-FR" sz="1000" b="1" dirty="0" smtClean="0">
              <a:solidFill>
                <a:srgbClr val="FFC000"/>
              </a:solidFill>
            </a:rPr>
            <a:t>(passe le Cff2 et Cff3 en février 23) </a:t>
          </a:r>
          <a:r>
            <a:rPr lang="fr-FR" sz="1400" b="1" dirty="0" smtClean="0">
              <a:solidFill>
                <a:srgbClr val="00B050"/>
              </a:solidFill>
            </a:rPr>
            <a:t>/ Jennifer </a:t>
          </a:r>
          <a:r>
            <a:rPr lang="fr-FR" sz="1400" b="1" dirty="0" err="1" smtClean="0">
              <a:solidFill>
                <a:srgbClr val="00B050"/>
              </a:solidFill>
            </a:rPr>
            <a:t>Fiordalisi</a:t>
          </a:r>
          <a:endParaRPr lang="fr-FR" sz="1400" b="1" dirty="0" smtClean="0">
            <a:solidFill>
              <a:srgbClr val="00B050"/>
            </a:solidFill>
          </a:endParaRPr>
        </a:p>
        <a:p>
          <a:pPr algn="l">
            <a:buFont typeface="+mj-lt"/>
            <a:buNone/>
          </a:pPr>
          <a:r>
            <a:rPr lang="fr-FR" sz="1400" b="1" dirty="0" smtClean="0">
              <a:solidFill>
                <a:schemeClr val="tx2">
                  <a:lumMod val="50000"/>
                </a:schemeClr>
              </a:solidFill>
            </a:rPr>
            <a:t>U10A :</a:t>
          </a:r>
          <a:r>
            <a:rPr lang="fr-FR" sz="1400" b="1" dirty="0" smtClean="0">
              <a:solidFill>
                <a:srgbClr val="00B050"/>
              </a:solidFill>
            </a:rPr>
            <a:t>Cris Martins </a:t>
          </a:r>
          <a:r>
            <a:rPr lang="fr-FR" sz="1400" b="1" dirty="0" smtClean="0">
              <a:solidFill>
                <a:srgbClr val="0070C0"/>
              </a:solidFill>
            </a:rPr>
            <a:t>cff2</a:t>
          </a:r>
          <a:r>
            <a:rPr lang="fr-FR" sz="1400" b="1" dirty="0" smtClean="0">
              <a:solidFill>
                <a:srgbClr val="00B050"/>
              </a:solidFill>
            </a:rPr>
            <a:t>/Fabien </a:t>
          </a:r>
          <a:r>
            <a:rPr lang="fr-FR" sz="1400" b="1" dirty="0" err="1" smtClean="0">
              <a:solidFill>
                <a:srgbClr val="00B050"/>
              </a:solidFill>
            </a:rPr>
            <a:t>Lardo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CFF2 </a:t>
          </a:r>
          <a:r>
            <a:rPr lang="fr-FR" sz="1000" b="1" dirty="0" smtClean="0">
              <a:solidFill>
                <a:srgbClr val="FFC000"/>
              </a:solidFill>
            </a:rPr>
            <a:t>(passe le cff3 en avril )</a:t>
          </a:r>
        </a:p>
        <a:p>
          <a:pPr algn="l">
            <a:buFont typeface="+mj-lt"/>
            <a:buNone/>
          </a:pPr>
          <a:r>
            <a:rPr lang="fr-FR" sz="1400" b="1" dirty="0" smtClean="0">
              <a:solidFill>
                <a:schemeClr val="tx2">
                  <a:lumMod val="50000"/>
                </a:schemeClr>
              </a:solidFill>
            </a:rPr>
            <a:t>U10B :</a:t>
          </a:r>
          <a:r>
            <a:rPr lang="fr-FR" sz="1400" b="1" dirty="0" smtClean="0">
              <a:solidFill>
                <a:srgbClr val="00B050"/>
              </a:solidFill>
            </a:rPr>
            <a:t>Cyril Coquelle</a:t>
          </a:r>
          <a:r>
            <a:rPr lang="fr-FR" sz="1000" b="1" dirty="0" smtClean="0">
              <a:solidFill>
                <a:srgbClr val="0070C0"/>
              </a:solidFill>
            </a:rPr>
            <a:t> CFF1 </a:t>
          </a:r>
          <a:r>
            <a:rPr lang="fr-FR" sz="1400" b="1" dirty="0" smtClean="0">
              <a:solidFill>
                <a:srgbClr val="00B050"/>
              </a:solidFill>
            </a:rPr>
            <a:t>/ Valentin Berton</a:t>
          </a:r>
          <a:r>
            <a:rPr lang="fr-FR" sz="1400" b="1" dirty="0" smtClean="0">
              <a:solidFill>
                <a:srgbClr val="FFC000"/>
              </a:solidFill>
            </a:rPr>
            <a:t> </a:t>
          </a:r>
          <a:endParaRPr lang="fr-FR" sz="1400" b="1" dirty="0" smtClean="0">
            <a:solidFill>
              <a:srgbClr val="00B050"/>
            </a:solidFill>
          </a:endParaRPr>
        </a:p>
        <a:p>
          <a:pPr algn="l">
            <a:buFont typeface="+mj-lt"/>
            <a:buNone/>
          </a:pPr>
          <a:r>
            <a:rPr lang="fr-FR" sz="1400" b="1" dirty="0" smtClean="0">
              <a:solidFill>
                <a:srgbClr val="FFC000"/>
              </a:solidFill>
            </a:rPr>
            <a:t> </a:t>
          </a:r>
          <a:r>
            <a:rPr lang="fr-FR" sz="1400" b="1" dirty="0" smtClean="0">
              <a:solidFill>
                <a:schemeClr val="tx2">
                  <a:lumMod val="50000"/>
                </a:schemeClr>
              </a:solidFill>
            </a:rPr>
            <a:t>Dirigeants : </a:t>
          </a:r>
          <a:r>
            <a:rPr lang="fr-FR" sz="1400" b="1" dirty="0" smtClean="0">
              <a:solidFill>
                <a:srgbClr val="00B050"/>
              </a:solidFill>
            </a:rPr>
            <a:t>Alex Rodriguez </a:t>
          </a:r>
          <a:r>
            <a:rPr lang="fr-FR" sz="1000" b="1" dirty="0" smtClean="0">
              <a:solidFill>
                <a:srgbClr val="0070C0"/>
              </a:solidFill>
            </a:rPr>
            <a:t>CFF1</a:t>
          </a:r>
        </a:p>
        <a:p>
          <a:pPr algn="l">
            <a:buFont typeface="+mj-lt"/>
            <a:buNone/>
          </a:pPr>
          <a:r>
            <a:rPr lang="fr-FR" sz="1400" b="1" dirty="0" smtClean="0">
              <a:solidFill>
                <a:srgbClr val="00B050"/>
              </a:solidFill>
            </a:rPr>
            <a:t>        Pierre Garnier  / Lionel </a:t>
          </a:r>
          <a:r>
            <a:rPr lang="fr-FR" sz="1400" b="1" dirty="0" err="1" smtClean="0">
              <a:solidFill>
                <a:srgbClr val="00B050"/>
              </a:solidFill>
            </a:rPr>
            <a:t>Trancy</a:t>
          </a:r>
          <a:endParaRPr lang="fr-FR" sz="1400" b="0" dirty="0">
            <a:solidFill>
              <a:srgbClr val="FFC000"/>
            </a:solidFill>
          </a:endParaRPr>
        </a:p>
      </dgm:t>
    </dgm:pt>
    <dgm:pt modelId="{76F2AC6B-2A1C-A648-8355-25B501EFF6B7}" type="parTrans" cxnId="{667180F5-79E0-A44B-AEED-8882B9A44FF2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6072700A-5B5C-514A-A7CD-872F9837CCBE}" type="sibTrans" cxnId="{667180F5-79E0-A44B-AEED-8882B9A44FF2}">
      <dgm:prSet/>
      <dgm:spPr/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3E8132A2-3765-6044-9129-C78997870DAA}">
      <dgm:prSet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ctr"/>
          <a:r>
            <a:rPr lang="fr-FR" sz="1400" b="1" dirty="0" smtClean="0">
              <a:solidFill>
                <a:srgbClr val="00B050"/>
              </a:solidFill>
            </a:rPr>
            <a:t>Joris Rambaud </a:t>
          </a:r>
          <a:r>
            <a:rPr lang="fr-FR" sz="1000" b="1" dirty="0" smtClean="0">
              <a:solidFill>
                <a:srgbClr val="0070C0"/>
              </a:solidFill>
            </a:rPr>
            <a:t>CFF3</a:t>
          </a:r>
          <a:r>
            <a:rPr lang="fr-FR" sz="1400" b="1" dirty="0" smtClean="0">
              <a:solidFill>
                <a:srgbClr val="00B050"/>
              </a:solidFill>
            </a:rPr>
            <a:t> / </a:t>
          </a:r>
          <a:r>
            <a:rPr lang="fr-FR" sz="1400" b="1" dirty="0" err="1" smtClean="0">
              <a:solidFill>
                <a:srgbClr val="00B050"/>
              </a:solidFill>
            </a:rPr>
            <a:t>Fredy</a:t>
          </a:r>
          <a:r>
            <a:rPr lang="fr-FR" sz="1400" b="1" dirty="0" smtClean="0">
              <a:solidFill>
                <a:srgbClr val="00B050"/>
              </a:solidFill>
            </a:rPr>
            <a:t> Marques</a:t>
          </a:r>
        </a:p>
        <a:p>
          <a:pPr algn="ctr"/>
          <a:r>
            <a:rPr lang="fr-FR" sz="1400" b="1" dirty="0" smtClean="0">
              <a:solidFill>
                <a:srgbClr val="00B050"/>
              </a:solidFill>
            </a:rPr>
            <a:t>Manu </a:t>
          </a:r>
          <a:r>
            <a:rPr lang="fr-FR" sz="1400" b="1" dirty="0" err="1" smtClean="0">
              <a:solidFill>
                <a:srgbClr val="00B050"/>
              </a:solidFill>
            </a:rPr>
            <a:t>Mehme</a:t>
          </a:r>
          <a:r>
            <a:rPr lang="fr-FR" sz="1400" b="1" dirty="0" smtClean="0">
              <a:solidFill>
                <a:srgbClr val="00B050"/>
              </a:solidFill>
            </a:rPr>
            <a:t> / </a:t>
          </a:r>
        </a:p>
        <a:p>
          <a:pPr algn="ctr"/>
          <a:r>
            <a:rPr lang="fr-FR" sz="1400" b="1" dirty="0" smtClean="0">
              <a:solidFill>
                <a:srgbClr val="00B050"/>
              </a:solidFill>
            </a:rPr>
            <a:t>Milan </a:t>
          </a:r>
          <a:r>
            <a:rPr lang="fr-FR" sz="1400" b="1" dirty="0" err="1" smtClean="0">
              <a:solidFill>
                <a:srgbClr val="00B050"/>
              </a:solidFill>
            </a:rPr>
            <a:t>Knezevic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module u9</a:t>
          </a:r>
        </a:p>
        <a:p>
          <a:pPr algn="ctr"/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400" b="1" dirty="0" err="1" smtClean="0">
              <a:solidFill>
                <a:srgbClr val="00B050"/>
              </a:solidFill>
            </a:rPr>
            <a:t>Frederic</a:t>
          </a:r>
          <a:r>
            <a:rPr lang="fr-FR" sz="1400" b="1" dirty="0" smtClean="0">
              <a:solidFill>
                <a:srgbClr val="00B050"/>
              </a:solidFill>
            </a:rPr>
            <a:t> Boule/ Florian </a:t>
          </a:r>
          <a:r>
            <a:rPr lang="fr-FR" sz="1400" b="1" dirty="0" err="1" smtClean="0">
              <a:solidFill>
                <a:srgbClr val="00B050"/>
              </a:solidFill>
            </a:rPr>
            <a:t>Ketter</a:t>
          </a:r>
          <a:endParaRPr lang="fr-FR" sz="1400" b="1" dirty="0" smtClean="0">
            <a:solidFill>
              <a:srgbClr val="00B050"/>
            </a:solidFill>
          </a:endParaRPr>
        </a:p>
        <a:p>
          <a:pPr algn="ctr"/>
          <a:r>
            <a:rPr lang="fr-FR" sz="1400" b="1" dirty="0" smtClean="0">
              <a:solidFill>
                <a:srgbClr val="00B050"/>
              </a:solidFill>
            </a:rPr>
            <a:t>Alain Ray / Alex Vincent</a:t>
          </a:r>
          <a:endParaRPr lang="fr-FR" sz="1000" b="1" dirty="0" smtClean="0">
            <a:solidFill>
              <a:srgbClr val="0070C0"/>
            </a:solidFill>
          </a:endParaRPr>
        </a:p>
        <a:p>
          <a:pPr algn="ctr"/>
          <a:r>
            <a:rPr lang="fr-FR" sz="1400" b="1" dirty="0" smtClean="0">
              <a:solidFill>
                <a:srgbClr val="00B050"/>
              </a:solidFill>
            </a:rPr>
            <a:t>Valentin Jacquet </a:t>
          </a:r>
          <a:r>
            <a:rPr lang="fr-FR" sz="1000" b="1" dirty="0" smtClean="0">
              <a:solidFill>
                <a:srgbClr val="0070C0"/>
              </a:solidFill>
            </a:rPr>
            <a:t>module u9</a:t>
          </a:r>
        </a:p>
        <a:p>
          <a:pPr algn="ctr"/>
          <a:r>
            <a:rPr lang="fr-FR" sz="1400" b="1" dirty="0" smtClean="0">
              <a:solidFill>
                <a:srgbClr val="00B050"/>
              </a:solidFill>
            </a:rPr>
            <a:t>Theo </a:t>
          </a:r>
          <a:r>
            <a:rPr lang="fr-FR" sz="1400" b="1" dirty="0" err="1" smtClean="0">
              <a:solidFill>
                <a:srgbClr val="00B050"/>
              </a:solidFill>
            </a:rPr>
            <a:t>Penelon</a:t>
          </a:r>
          <a:endParaRPr lang="fr-FR" sz="1400" b="1" dirty="0" smtClean="0">
            <a:solidFill>
              <a:srgbClr val="00B050"/>
            </a:solidFill>
          </a:endParaRPr>
        </a:p>
        <a:p>
          <a:pPr algn="ctr"/>
          <a:endParaRPr lang="fr-FR" sz="1400" b="1" dirty="0" smtClean="0">
            <a:solidFill>
              <a:srgbClr val="00B050"/>
            </a:solidFill>
          </a:endParaRPr>
        </a:p>
      </dgm:t>
    </dgm:pt>
    <dgm:pt modelId="{FC3567E9-1AD9-D94F-BE5D-8C26A287348C}" type="parTrans" cxnId="{8A06688F-51FE-004C-BCE5-DD45FBDC0ABE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FC5FC104-962B-D84A-AE99-1FA3A97E4D7E}" type="sibTrans" cxnId="{8A06688F-51FE-004C-BCE5-DD45FBDC0ABE}">
      <dgm:prSet/>
      <dgm:spPr/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122BCC30-17ED-9746-9F81-FFEF43CB0FE2}">
      <dgm:prSet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l"/>
          <a:r>
            <a:rPr lang="fr-FR" sz="1400" b="1" dirty="0">
              <a:solidFill>
                <a:srgbClr val="00B050"/>
              </a:solidFill>
            </a:rPr>
            <a:t> </a:t>
          </a:r>
        </a:p>
        <a:p>
          <a:pPr algn="l"/>
          <a:endParaRPr lang="fr-FR" sz="1400" b="1" dirty="0" smtClean="0">
            <a:solidFill>
              <a:srgbClr val="00B050"/>
            </a:solidFill>
          </a:endParaRPr>
        </a:p>
        <a:p>
          <a:pPr algn="l"/>
          <a:endParaRPr lang="fr-FR" sz="1400" b="1" dirty="0" smtClean="0">
            <a:solidFill>
              <a:srgbClr val="00B050"/>
            </a:solidFill>
          </a:endParaRPr>
        </a:p>
        <a:p>
          <a:pPr algn="l"/>
          <a:endParaRPr lang="fr-FR" sz="1400" b="1" dirty="0" smtClean="0">
            <a:solidFill>
              <a:srgbClr val="00B050"/>
            </a:solidFill>
          </a:endParaRPr>
        </a:p>
        <a:p>
          <a:pPr algn="l"/>
          <a:r>
            <a:rPr lang="fr-FR" sz="1400" b="1" dirty="0" smtClean="0">
              <a:solidFill>
                <a:schemeClr val="tx2">
                  <a:lumMod val="50000"/>
                </a:schemeClr>
              </a:solidFill>
            </a:rPr>
            <a:t>U13 Label : </a:t>
          </a:r>
          <a:r>
            <a:rPr lang="fr-FR" sz="1400" b="1" dirty="0" smtClean="0">
              <a:solidFill>
                <a:srgbClr val="00B050"/>
              </a:solidFill>
            </a:rPr>
            <a:t>Christophe </a:t>
          </a:r>
          <a:r>
            <a:rPr lang="fr-FR" sz="1400" b="1" dirty="0" err="1" smtClean="0">
              <a:solidFill>
                <a:srgbClr val="00B050"/>
              </a:solidFill>
            </a:rPr>
            <a:t>Ezquerra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BEF</a:t>
          </a:r>
        </a:p>
        <a:p>
          <a:pPr algn="l"/>
          <a:r>
            <a:rPr lang="fr-FR" sz="1400" b="1" dirty="0" smtClean="0">
              <a:solidFill>
                <a:schemeClr val="tx2">
                  <a:lumMod val="50000"/>
                </a:schemeClr>
              </a:solidFill>
            </a:rPr>
            <a:t>U12 Label : </a:t>
          </a:r>
          <a:r>
            <a:rPr lang="fr-FR" sz="1400" b="1" dirty="0" smtClean="0">
              <a:solidFill>
                <a:srgbClr val="00B050"/>
              </a:solidFill>
            </a:rPr>
            <a:t>Alex Mathieu </a:t>
          </a:r>
          <a:r>
            <a:rPr lang="fr-FR" sz="1000" b="1" dirty="0" smtClean="0">
              <a:solidFill>
                <a:srgbClr val="0070C0"/>
              </a:solidFill>
            </a:rPr>
            <a:t>CFF4 </a:t>
          </a:r>
          <a:r>
            <a:rPr lang="fr-FR" sz="1000" b="1" dirty="0" smtClean="0">
              <a:solidFill>
                <a:srgbClr val="FFC000"/>
              </a:solidFill>
            </a:rPr>
            <a:t>(formation BMF)</a:t>
          </a:r>
        </a:p>
        <a:p>
          <a:pPr algn="l"/>
          <a:r>
            <a:rPr lang="fr-FR" sz="1400" b="1" dirty="0" smtClean="0">
              <a:solidFill>
                <a:schemeClr val="tx2">
                  <a:lumMod val="50000"/>
                </a:schemeClr>
              </a:solidFill>
            </a:rPr>
            <a:t>U13 Group : </a:t>
          </a:r>
          <a:r>
            <a:rPr lang="fr-FR" sz="1400" b="1" dirty="0" smtClean="0">
              <a:solidFill>
                <a:srgbClr val="00B050"/>
              </a:solidFill>
            </a:rPr>
            <a:t>Alex </a:t>
          </a:r>
          <a:r>
            <a:rPr lang="fr-FR" sz="1400" b="1" dirty="0" err="1" smtClean="0">
              <a:solidFill>
                <a:srgbClr val="00B050"/>
              </a:solidFill>
            </a:rPr>
            <a:t>Parsus</a:t>
          </a:r>
          <a:r>
            <a:rPr lang="fr-FR" sz="1400" b="1" dirty="0" smtClean="0">
              <a:solidFill>
                <a:srgbClr val="00B050"/>
              </a:solidFill>
            </a:rPr>
            <a:t>  </a:t>
          </a:r>
        </a:p>
        <a:p>
          <a:pPr algn="l"/>
          <a:r>
            <a:rPr lang="fr-FR" sz="1400" b="1" dirty="0" smtClean="0">
              <a:solidFill>
                <a:schemeClr val="tx2">
                  <a:lumMod val="50000"/>
                </a:schemeClr>
              </a:solidFill>
            </a:rPr>
            <a:t>U12 Group : </a:t>
          </a:r>
          <a:r>
            <a:rPr lang="fr-FR" sz="1400" b="1" dirty="0" smtClean="0">
              <a:solidFill>
                <a:srgbClr val="00B050"/>
              </a:solidFill>
            </a:rPr>
            <a:t>Gaetan </a:t>
          </a:r>
          <a:r>
            <a:rPr lang="fr-FR" sz="1400" b="1" dirty="0" err="1" smtClean="0">
              <a:solidFill>
                <a:srgbClr val="00B050"/>
              </a:solidFill>
            </a:rPr>
            <a:t>Diereman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CFF1</a:t>
          </a:r>
          <a:endParaRPr lang="fr-FR" sz="1000" b="1" dirty="0">
            <a:solidFill>
              <a:srgbClr val="0070C0"/>
            </a:solidFill>
          </a:endParaRPr>
        </a:p>
        <a:p>
          <a:pPr algn="l"/>
          <a:r>
            <a:rPr lang="fr-FR" sz="1400" b="1" dirty="0" smtClean="0">
              <a:solidFill>
                <a:schemeClr val="tx2">
                  <a:lumMod val="50000"/>
                </a:schemeClr>
              </a:solidFill>
            </a:rPr>
            <a:t>Conseiller :  </a:t>
          </a:r>
          <a:r>
            <a:rPr lang="fr-FR" sz="1400" b="1" dirty="0" err="1" smtClean="0">
              <a:solidFill>
                <a:srgbClr val="00B050"/>
              </a:solidFill>
            </a:rPr>
            <a:t>Gerard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400" b="1" dirty="0" err="1" smtClean="0">
              <a:solidFill>
                <a:srgbClr val="00B050"/>
              </a:solidFill>
            </a:rPr>
            <a:t>Goutalier</a:t>
          </a:r>
          <a:r>
            <a:rPr lang="fr-FR" sz="1400" b="1" dirty="0" smtClean="0">
              <a:solidFill>
                <a:srgbClr val="0070C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BEF</a:t>
          </a:r>
        </a:p>
        <a:p>
          <a:pPr algn="l"/>
          <a:r>
            <a:rPr lang="fr-FR" sz="1400" b="1" dirty="0" smtClean="0">
              <a:solidFill>
                <a:schemeClr val="tx2">
                  <a:lumMod val="50000"/>
                </a:schemeClr>
              </a:solidFill>
            </a:rPr>
            <a:t>Dirigeant : </a:t>
          </a:r>
          <a:r>
            <a:rPr lang="fr-FR" sz="1400" b="1" dirty="0" smtClean="0">
              <a:solidFill>
                <a:srgbClr val="00B050"/>
              </a:solidFill>
            </a:rPr>
            <a:t>Manu </a:t>
          </a:r>
          <a:r>
            <a:rPr lang="fr-FR" sz="1400" b="1" dirty="0" err="1" smtClean="0">
              <a:solidFill>
                <a:srgbClr val="00B050"/>
              </a:solidFill>
            </a:rPr>
            <a:t>Mehme</a:t>
          </a:r>
          <a:r>
            <a:rPr lang="fr-FR" sz="1000" b="1" dirty="0" smtClean="0">
              <a:solidFill>
                <a:srgbClr val="0070C0"/>
              </a:solidFill>
            </a:rPr>
            <a:t> Arbitre capacitaire</a:t>
          </a:r>
          <a:endParaRPr lang="fr-FR" sz="1000" b="1" dirty="0">
            <a:solidFill>
              <a:srgbClr val="0070C0"/>
            </a:solidFill>
          </a:endParaRPr>
        </a:p>
        <a:p>
          <a:pPr algn="l"/>
          <a:r>
            <a:rPr lang="fr-FR" sz="1400" b="1" dirty="0" smtClean="0">
              <a:solidFill>
                <a:schemeClr val="tx2">
                  <a:lumMod val="50000"/>
                </a:schemeClr>
              </a:solidFill>
            </a:rPr>
            <a:t>Dirigeant : </a:t>
          </a:r>
          <a:r>
            <a:rPr lang="fr-FR" sz="1400" b="1" dirty="0" smtClean="0">
              <a:solidFill>
                <a:srgbClr val="00B050"/>
              </a:solidFill>
            </a:rPr>
            <a:t>Maxence </a:t>
          </a:r>
          <a:r>
            <a:rPr lang="fr-FR" sz="1400" b="1" dirty="0" err="1" smtClean="0">
              <a:solidFill>
                <a:srgbClr val="00B050"/>
              </a:solidFill>
            </a:rPr>
            <a:t>Latard</a:t>
          </a:r>
          <a:endParaRPr lang="fr-FR" sz="1400" b="1" dirty="0">
            <a:solidFill>
              <a:srgbClr val="00B050"/>
            </a:solidFill>
          </a:endParaRPr>
        </a:p>
        <a:p>
          <a:pPr algn="l"/>
          <a:r>
            <a:rPr lang="fr-FR" sz="1400" b="1" dirty="0">
              <a:solidFill>
                <a:srgbClr val="00B050"/>
              </a:solidFill>
            </a:rPr>
            <a:t> 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  <a:endParaRPr lang="fr-FR" sz="1400" b="1" dirty="0">
            <a:solidFill>
              <a:srgbClr val="00B050"/>
            </a:solidFill>
          </a:endParaRPr>
        </a:p>
        <a:p>
          <a:pPr algn="l"/>
          <a:r>
            <a:rPr lang="fr-FR" sz="1400" b="1" dirty="0">
              <a:solidFill>
                <a:srgbClr val="00B050"/>
              </a:solidFill>
            </a:rPr>
            <a:t> </a:t>
          </a:r>
        </a:p>
        <a:p>
          <a:pPr algn="l"/>
          <a:r>
            <a:rPr lang="fr-FR" sz="1400" b="1" dirty="0">
              <a:solidFill>
                <a:srgbClr val="00B050"/>
              </a:solidFill>
            </a:rPr>
            <a:t> </a:t>
          </a:r>
        </a:p>
        <a:p>
          <a:pPr algn="ctr"/>
          <a:endParaRPr lang="fr-FR" sz="1400" dirty="0">
            <a:solidFill>
              <a:srgbClr val="00B050"/>
            </a:solidFill>
          </a:endParaRPr>
        </a:p>
      </dgm:t>
    </dgm:pt>
    <dgm:pt modelId="{45FEF9B9-2358-7340-A046-FF09E2337FA0}" type="parTrans" cxnId="{EDFF1E5C-6642-244E-80DE-0FDBAC7E3A94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7F1EDAC2-F118-4649-983A-9277E21F1638}" type="sibTrans" cxnId="{EDFF1E5C-6642-244E-80DE-0FDBAC7E3A94}">
      <dgm:prSet/>
      <dgm:spPr/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1FC9D7F2-1BD0-8A4D-94CB-DC4B1BAE2A15}" type="pres">
      <dgm:prSet presAssocID="{AC768DBE-67EC-6048-A58F-76E61DC6156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40B466DC-5FDA-CE4A-964A-9A602D8E238F}" type="pres">
      <dgm:prSet presAssocID="{75BB92D6-4D6A-504D-8FC3-5DDDE0A7C052}" presName="hierRoot1" presStyleCnt="0">
        <dgm:presLayoutVars>
          <dgm:hierBranch val="init"/>
        </dgm:presLayoutVars>
      </dgm:prSet>
      <dgm:spPr/>
    </dgm:pt>
    <dgm:pt modelId="{252189BA-D778-4C4E-9D33-8501DCA483AD}" type="pres">
      <dgm:prSet presAssocID="{75BB92D6-4D6A-504D-8FC3-5DDDE0A7C052}" presName="rootComposite1" presStyleCnt="0"/>
      <dgm:spPr/>
    </dgm:pt>
    <dgm:pt modelId="{B72D5F6D-977A-A44A-9F6F-6FF6BA077545}" type="pres">
      <dgm:prSet presAssocID="{75BB92D6-4D6A-504D-8FC3-5DDDE0A7C052}" presName="rootText1" presStyleLbl="node0" presStyleIdx="0" presStyleCnt="1" custScaleX="141975" custScaleY="5712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2DF7F1D-4CE1-024A-966A-F99996780B62}" type="pres">
      <dgm:prSet presAssocID="{75BB92D6-4D6A-504D-8FC3-5DDDE0A7C052}" presName="rootConnector1" presStyleLbl="asst0" presStyleIdx="0" presStyleCnt="0"/>
      <dgm:spPr/>
      <dgm:t>
        <a:bodyPr/>
        <a:lstStyle/>
        <a:p>
          <a:endParaRPr lang="fr-FR"/>
        </a:p>
      </dgm:t>
    </dgm:pt>
    <dgm:pt modelId="{8476E790-119A-D548-B485-E69633ACC2C8}" type="pres">
      <dgm:prSet presAssocID="{75BB92D6-4D6A-504D-8FC3-5DDDE0A7C052}" presName="hierChild2" presStyleCnt="0"/>
      <dgm:spPr/>
    </dgm:pt>
    <dgm:pt modelId="{63E26D38-720D-5C4C-98DA-0A3CDD6DA1FB}" type="pres">
      <dgm:prSet presAssocID="{6CF65052-3301-9341-9424-F65F4CCE436E}" presName="Name37" presStyleLbl="parChTrans1D2" presStyleIdx="0" presStyleCnt="3"/>
      <dgm:spPr/>
      <dgm:t>
        <a:bodyPr/>
        <a:lstStyle/>
        <a:p>
          <a:endParaRPr lang="fr-FR"/>
        </a:p>
      </dgm:t>
    </dgm:pt>
    <dgm:pt modelId="{9EC91A20-A761-4646-A981-EB6B4EA3CCAE}" type="pres">
      <dgm:prSet presAssocID="{33D68ECF-0705-0340-ADA0-F1EACDFD9018}" presName="hierRoot2" presStyleCnt="0">
        <dgm:presLayoutVars>
          <dgm:hierBranch val="init"/>
        </dgm:presLayoutVars>
      </dgm:prSet>
      <dgm:spPr/>
    </dgm:pt>
    <dgm:pt modelId="{6EC4FC16-8590-3846-B3F6-669077219DBE}" type="pres">
      <dgm:prSet presAssocID="{33D68ECF-0705-0340-ADA0-F1EACDFD9018}" presName="rootComposite" presStyleCnt="0"/>
      <dgm:spPr/>
    </dgm:pt>
    <dgm:pt modelId="{D079E9F3-47F3-C54A-8B95-AAB36FF6C88C}" type="pres">
      <dgm:prSet presAssocID="{33D68ECF-0705-0340-ADA0-F1EACDFD9018}" presName="rootText" presStyleLbl="node2" presStyleIdx="0" presStyleCnt="3" custScaleY="70676" custLinFactNeighborX="15516" custLinFactNeighborY="2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262FA35-2855-EF41-A51C-14DCD645B94B}" type="pres">
      <dgm:prSet presAssocID="{33D68ECF-0705-0340-ADA0-F1EACDFD9018}" presName="rootConnector" presStyleLbl="node2" presStyleIdx="0" presStyleCnt="3"/>
      <dgm:spPr/>
      <dgm:t>
        <a:bodyPr/>
        <a:lstStyle/>
        <a:p>
          <a:endParaRPr lang="fr-FR"/>
        </a:p>
      </dgm:t>
    </dgm:pt>
    <dgm:pt modelId="{A92FC599-6B0E-904D-BB13-540A469422A2}" type="pres">
      <dgm:prSet presAssocID="{33D68ECF-0705-0340-ADA0-F1EACDFD9018}" presName="hierChild4" presStyleCnt="0"/>
      <dgm:spPr/>
    </dgm:pt>
    <dgm:pt modelId="{5693205B-D9A9-8449-835D-A5067CD2C643}" type="pres">
      <dgm:prSet presAssocID="{45FEF9B9-2358-7340-A046-FF09E2337FA0}" presName="Name37" presStyleLbl="parChTrans1D3" presStyleIdx="0" presStyleCnt="3"/>
      <dgm:spPr/>
      <dgm:t>
        <a:bodyPr/>
        <a:lstStyle/>
        <a:p>
          <a:endParaRPr lang="fr-FR"/>
        </a:p>
      </dgm:t>
    </dgm:pt>
    <dgm:pt modelId="{7DC2C513-76EE-AE4F-85D6-EC8D90ED0748}" type="pres">
      <dgm:prSet presAssocID="{122BCC30-17ED-9746-9F81-FFEF43CB0FE2}" presName="hierRoot2" presStyleCnt="0">
        <dgm:presLayoutVars>
          <dgm:hierBranch val="init"/>
        </dgm:presLayoutVars>
      </dgm:prSet>
      <dgm:spPr/>
    </dgm:pt>
    <dgm:pt modelId="{10B119A3-3E7F-4D4E-AA97-719C225855F1}" type="pres">
      <dgm:prSet presAssocID="{122BCC30-17ED-9746-9F81-FFEF43CB0FE2}" presName="rootComposite" presStyleCnt="0"/>
      <dgm:spPr/>
    </dgm:pt>
    <dgm:pt modelId="{51098482-41E1-FC47-870F-CE74B8C46F96}" type="pres">
      <dgm:prSet presAssocID="{122BCC30-17ED-9746-9F81-FFEF43CB0FE2}" presName="rootText" presStyleLbl="node3" presStyleIdx="0" presStyleCnt="3" custScaleY="156038" custLinFactNeighborX="-9484" custLinFactNeighborY="-99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E91C5FC-F5D7-844F-88CC-EC27F9C67313}" type="pres">
      <dgm:prSet presAssocID="{122BCC30-17ED-9746-9F81-FFEF43CB0FE2}" presName="rootConnector" presStyleLbl="node3" presStyleIdx="0" presStyleCnt="3"/>
      <dgm:spPr/>
      <dgm:t>
        <a:bodyPr/>
        <a:lstStyle/>
        <a:p>
          <a:endParaRPr lang="fr-FR"/>
        </a:p>
      </dgm:t>
    </dgm:pt>
    <dgm:pt modelId="{A787DADB-C65F-5946-8A6C-4BCA5634B7D8}" type="pres">
      <dgm:prSet presAssocID="{122BCC30-17ED-9746-9F81-FFEF43CB0FE2}" presName="hierChild4" presStyleCnt="0"/>
      <dgm:spPr/>
    </dgm:pt>
    <dgm:pt modelId="{6E664DFF-11FF-AE48-987D-655D794491F7}" type="pres">
      <dgm:prSet presAssocID="{122BCC30-17ED-9746-9F81-FFEF43CB0FE2}" presName="hierChild5" presStyleCnt="0"/>
      <dgm:spPr/>
    </dgm:pt>
    <dgm:pt modelId="{27C5FE9A-E4AD-2C44-A5CF-72414A6DFBC3}" type="pres">
      <dgm:prSet presAssocID="{33D68ECF-0705-0340-ADA0-F1EACDFD9018}" presName="hierChild5" presStyleCnt="0"/>
      <dgm:spPr/>
    </dgm:pt>
    <dgm:pt modelId="{B39B97E9-E67D-8349-B3BE-6855DD06D265}" type="pres">
      <dgm:prSet presAssocID="{F763CFCA-58B4-FE4F-8E3C-F543340821EE}" presName="Name37" presStyleLbl="parChTrans1D2" presStyleIdx="1" presStyleCnt="3"/>
      <dgm:spPr/>
      <dgm:t>
        <a:bodyPr/>
        <a:lstStyle/>
        <a:p>
          <a:endParaRPr lang="fr-FR"/>
        </a:p>
      </dgm:t>
    </dgm:pt>
    <dgm:pt modelId="{AABDAF3E-261D-B94C-B129-86D9FFBB3DC3}" type="pres">
      <dgm:prSet presAssocID="{E3266E0B-26BF-FD43-A94E-F60D7E964FD8}" presName="hierRoot2" presStyleCnt="0">
        <dgm:presLayoutVars>
          <dgm:hierBranch val="init"/>
        </dgm:presLayoutVars>
      </dgm:prSet>
      <dgm:spPr/>
    </dgm:pt>
    <dgm:pt modelId="{497A45B0-8B2E-114C-B917-5AF241D61D17}" type="pres">
      <dgm:prSet presAssocID="{E3266E0B-26BF-FD43-A94E-F60D7E964FD8}" presName="rootComposite" presStyleCnt="0"/>
      <dgm:spPr/>
    </dgm:pt>
    <dgm:pt modelId="{A9B62907-8753-2B4B-93B7-B1C1BE8B4B3E}" type="pres">
      <dgm:prSet presAssocID="{E3266E0B-26BF-FD43-A94E-F60D7E964FD8}" presName="rootText" presStyleLbl="node2" presStyleIdx="1" presStyleCnt="3" custScaleY="70676" custLinFactNeighborX="11849" custLinFactNeighborY="107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ED9E8E2-B496-2844-B8F9-C5E0B09FE904}" type="pres">
      <dgm:prSet presAssocID="{E3266E0B-26BF-FD43-A94E-F60D7E964FD8}" presName="rootConnector" presStyleLbl="node2" presStyleIdx="1" presStyleCnt="3"/>
      <dgm:spPr/>
      <dgm:t>
        <a:bodyPr/>
        <a:lstStyle/>
        <a:p>
          <a:endParaRPr lang="fr-FR"/>
        </a:p>
      </dgm:t>
    </dgm:pt>
    <dgm:pt modelId="{757365C9-0AF2-4144-826E-0C95257EA980}" type="pres">
      <dgm:prSet presAssocID="{E3266E0B-26BF-FD43-A94E-F60D7E964FD8}" presName="hierChild4" presStyleCnt="0"/>
      <dgm:spPr/>
    </dgm:pt>
    <dgm:pt modelId="{B8379578-FE8B-CA44-9F00-1B18969ED767}" type="pres">
      <dgm:prSet presAssocID="{76F2AC6B-2A1C-A648-8355-25B501EFF6B7}" presName="Name37" presStyleLbl="parChTrans1D3" presStyleIdx="1" presStyleCnt="3"/>
      <dgm:spPr/>
      <dgm:t>
        <a:bodyPr/>
        <a:lstStyle/>
        <a:p>
          <a:endParaRPr lang="fr-FR"/>
        </a:p>
      </dgm:t>
    </dgm:pt>
    <dgm:pt modelId="{6500D14F-E6D3-1E49-8EB7-D187E276BA67}" type="pres">
      <dgm:prSet presAssocID="{8DE6BC25-AEB4-6C49-B5A2-6DC8AB07A085}" presName="hierRoot2" presStyleCnt="0">
        <dgm:presLayoutVars>
          <dgm:hierBranch val="init"/>
        </dgm:presLayoutVars>
      </dgm:prSet>
      <dgm:spPr/>
    </dgm:pt>
    <dgm:pt modelId="{E316C734-DEAF-1A48-B01F-93D7BFCCE0CF}" type="pres">
      <dgm:prSet presAssocID="{8DE6BC25-AEB4-6C49-B5A2-6DC8AB07A085}" presName="rootComposite" presStyleCnt="0"/>
      <dgm:spPr/>
    </dgm:pt>
    <dgm:pt modelId="{4E6DE2D6-AF57-F442-BEB5-70B5CBF4A424}" type="pres">
      <dgm:prSet presAssocID="{8DE6BC25-AEB4-6C49-B5A2-6DC8AB07A085}" presName="rootText" presStyleLbl="node3" presStyleIdx="1" presStyleCnt="3" custScaleY="156443" custLinFactNeighborX="-10772" custLinFactNeighborY="-774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B982BCE-AD02-C547-9BB6-B75C7A4C782A}" type="pres">
      <dgm:prSet presAssocID="{8DE6BC25-AEB4-6C49-B5A2-6DC8AB07A085}" presName="rootConnector" presStyleLbl="node3" presStyleIdx="1" presStyleCnt="3"/>
      <dgm:spPr/>
      <dgm:t>
        <a:bodyPr/>
        <a:lstStyle/>
        <a:p>
          <a:endParaRPr lang="fr-FR"/>
        </a:p>
      </dgm:t>
    </dgm:pt>
    <dgm:pt modelId="{109B1998-1E0D-044E-81BD-DDE9CBD9E009}" type="pres">
      <dgm:prSet presAssocID="{8DE6BC25-AEB4-6C49-B5A2-6DC8AB07A085}" presName="hierChild4" presStyleCnt="0"/>
      <dgm:spPr/>
    </dgm:pt>
    <dgm:pt modelId="{ED016EB4-9B26-5B41-852B-37FF17A43835}" type="pres">
      <dgm:prSet presAssocID="{8DE6BC25-AEB4-6C49-B5A2-6DC8AB07A085}" presName="hierChild5" presStyleCnt="0"/>
      <dgm:spPr/>
    </dgm:pt>
    <dgm:pt modelId="{FB8DDB58-6F54-8D4B-A0C6-7E020AFD5C2E}" type="pres">
      <dgm:prSet presAssocID="{E3266E0B-26BF-FD43-A94E-F60D7E964FD8}" presName="hierChild5" presStyleCnt="0"/>
      <dgm:spPr/>
    </dgm:pt>
    <dgm:pt modelId="{AE1249B3-0F04-4C4B-A4CF-2CB34DE36036}" type="pres">
      <dgm:prSet presAssocID="{393F85EC-CA63-8E45-ACEC-9537ED943D19}" presName="Name37" presStyleLbl="parChTrans1D2" presStyleIdx="2" presStyleCnt="3"/>
      <dgm:spPr/>
      <dgm:t>
        <a:bodyPr/>
        <a:lstStyle/>
        <a:p>
          <a:endParaRPr lang="fr-FR"/>
        </a:p>
      </dgm:t>
    </dgm:pt>
    <dgm:pt modelId="{D3DFF44B-3250-0E49-AA4B-A13AA7FFE77E}" type="pres">
      <dgm:prSet presAssocID="{8ADDA6CE-196A-F049-9574-822B10C3EB0F}" presName="hierRoot2" presStyleCnt="0">
        <dgm:presLayoutVars>
          <dgm:hierBranch val="init"/>
        </dgm:presLayoutVars>
      </dgm:prSet>
      <dgm:spPr/>
    </dgm:pt>
    <dgm:pt modelId="{6ACCB297-F0EC-A14F-B735-3ADE410C5F3E}" type="pres">
      <dgm:prSet presAssocID="{8ADDA6CE-196A-F049-9574-822B10C3EB0F}" presName="rootComposite" presStyleCnt="0"/>
      <dgm:spPr/>
    </dgm:pt>
    <dgm:pt modelId="{7595C2B4-16DE-044A-AC49-0DAED564F70A}" type="pres">
      <dgm:prSet presAssocID="{8ADDA6CE-196A-F049-9574-822B10C3EB0F}" presName="rootText" presStyleLbl="node2" presStyleIdx="2" presStyleCnt="3" custScaleY="70676" custLinFactNeighborX="21005" custLinFactNeighborY="161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BB55189-F635-034F-9369-81CFEC29E5D8}" type="pres">
      <dgm:prSet presAssocID="{8ADDA6CE-196A-F049-9574-822B10C3EB0F}" presName="rootConnector" presStyleLbl="node2" presStyleIdx="2" presStyleCnt="3"/>
      <dgm:spPr/>
      <dgm:t>
        <a:bodyPr/>
        <a:lstStyle/>
        <a:p>
          <a:endParaRPr lang="fr-FR"/>
        </a:p>
      </dgm:t>
    </dgm:pt>
    <dgm:pt modelId="{7B7231B5-BDD1-EC44-99BC-305FC0ED916D}" type="pres">
      <dgm:prSet presAssocID="{8ADDA6CE-196A-F049-9574-822B10C3EB0F}" presName="hierChild4" presStyleCnt="0"/>
      <dgm:spPr/>
    </dgm:pt>
    <dgm:pt modelId="{6E718066-651D-7E44-B8E0-5BAE928A9E12}" type="pres">
      <dgm:prSet presAssocID="{FC3567E9-1AD9-D94F-BE5D-8C26A287348C}" presName="Name37" presStyleLbl="parChTrans1D3" presStyleIdx="2" presStyleCnt="3"/>
      <dgm:spPr/>
      <dgm:t>
        <a:bodyPr/>
        <a:lstStyle/>
        <a:p>
          <a:endParaRPr lang="fr-FR"/>
        </a:p>
      </dgm:t>
    </dgm:pt>
    <dgm:pt modelId="{F2097586-0B09-D04C-9F68-2865AAAE54C1}" type="pres">
      <dgm:prSet presAssocID="{3E8132A2-3765-6044-9129-C78997870DAA}" presName="hierRoot2" presStyleCnt="0">
        <dgm:presLayoutVars>
          <dgm:hierBranch val="init"/>
        </dgm:presLayoutVars>
      </dgm:prSet>
      <dgm:spPr/>
    </dgm:pt>
    <dgm:pt modelId="{BFBAB203-F6FE-5C41-9B76-DD13253A60EC}" type="pres">
      <dgm:prSet presAssocID="{3E8132A2-3765-6044-9129-C78997870DAA}" presName="rootComposite" presStyleCnt="0"/>
      <dgm:spPr/>
    </dgm:pt>
    <dgm:pt modelId="{B5AFA097-C471-814A-A6EF-5248F9F44076}" type="pres">
      <dgm:prSet presAssocID="{3E8132A2-3765-6044-9129-C78997870DAA}" presName="rootText" presStyleLbl="node3" presStyleIdx="2" presStyleCnt="3" custScaleX="102717" custScaleY="153749" custLinFactNeighborX="-7716" custLinFactNeighborY="-406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83948D5-C2F0-4240-8D3D-0656AB5327BA}" type="pres">
      <dgm:prSet presAssocID="{3E8132A2-3765-6044-9129-C78997870DAA}" presName="rootConnector" presStyleLbl="node3" presStyleIdx="2" presStyleCnt="3"/>
      <dgm:spPr/>
      <dgm:t>
        <a:bodyPr/>
        <a:lstStyle/>
        <a:p>
          <a:endParaRPr lang="fr-FR"/>
        </a:p>
      </dgm:t>
    </dgm:pt>
    <dgm:pt modelId="{2D11BB74-BDE9-2049-A40B-650C0A7AF1D5}" type="pres">
      <dgm:prSet presAssocID="{3E8132A2-3765-6044-9129-C78997870DAA}" presName="hierChild4" presStyleCnt="0"/>
      <dgm:spPr/>
    </dgm:pt>
    <dgm:pt modelId="{2F58A808-4C84-8E4B-AF06-3ED5778C9443}" type="pres">
      <dgm:prSet presAssocID="{3E8132A2-3765-6044-9129-C78997870DAA}" presName="hierChild5" presStyleCnt="0"/>
      <dgm:spPr/>
    </dgm:pt>
    <dgm:pt modelId="{FFC247AC-C45A-524D-A79D-60A461167739}" type="pres">
      <dgm:prSet presAssocID="{8ADDA6CE-196A-F049-9574-822B10C3EB0F}" presName="hierChild5" presStyleCnt="0"/>
      <dgm:spPr/>
    </dgm:pt>
    <dgm:pt modelId="{59063B80-55DA-CB4B-934C-63506B8CE46E}" type="pres">
      <dgm:prSet presAssocID="{75BB92D6-4D6A-504D-8FC3-5DDDE0A7C052}" presName="hierChild3" presStyleCnt="0"/>
      <dgm:spPr/>
    </dgm:pt>
  </dgm:ptLst>
  <dgm:cxnLst>
    <dgm:cxn modelId="{EDFF1E5C-6642-244E-80DE-0FDBAC7E3A94}" srcId="{33D68ECF-0705-0340-ADA0-F1EACDFD9018}" destId="{122BCC30-17ED-9746-9F81-FFEF43CB0FE2}" srcOrd="0" destOrd="0" parTransId="{45FEF9B9-2358-7340-A046-FF09E2337FA0}" sibTransId="{7F1EDAC2-F118-4649-983A-9277E21F1638}"/>
    <dgm:cxn modelId="{099A59AA-2348-054B-A6DB-50B9A6013493}" type="presOf" srcId="{75BB92D6-4D6A-504D-8FC3-5DDDE0A7C052}" destId="{A2DF7F1D-4CE1-024A-966A-F99996780B62}" srcOrd="1" destOrd="0" presId="urn:microsoft.com/office/officeart/2005/8/layout/orgChart1"/>
    <dgm:cxn modelId="{1B1C1F15-CF4C-A544-9E68-56A3754A43BA}" type="presOf" srcId="{8ADDA6CE-196A-F049-9574-822B10C3EB0F}" destId="{8BB55189-F635-034F-9369-81CFEC29E5D8}" srcOrd="1" destOrd="0" presId="urn:microsoft.com/office/officeart/2005/8/layout/orgChart1"/>
    <dgm:cxn modelId="{10E0B6EC-8D50-9A4D-B10E-9771A9081EFC}" srcId="{75BB92D6-4D6A-504D-8FC3-5DDDE0A7C052}" destId="{33D68ECF-0705-0340-ADA0-F1EACDFD9018}" srcOrd="0" destOrd="0" parTransId="{6CF65052-3301-9341-9424-F65F4CCE436E}" sibTransId="{6EE13F51-547F-4141-93CD-3C5EA7E6C601}"/>
    <dgm:cxn modelId="{4154AC7A-FD6D-D648-AC12-C4F941A737CC}" srcId="{AC768DBE-67EC-6048-A58F-76E61DC61569}" destId="{75BB92D6-4D6A-504D-8FC3-5DDDE0A7C052}" srcOrd="0" destOrd="0" parTransId="{AD5714F8-F324-CB43-8FF7-1F0913E28D6D}" sibTransId="{C7EB4248-8980-AD42-AF4C-A79EAC58309F}"/>
    <dgm:cxn modelId="{CB626C53-207F-BC4F-A30C-CCE22DCF5D92}" type="presOf" srcId="{FC3567E9-1AD9-D94F-BE5D-8C26A287348C}" destId="{6E718066-651D-7E44-B8E0-5BAE928A9E12}" srcOrd="0" destOrd="0" presId="urn:microsoft.com/office/officeart/2005/8/layout/orgChart1"/>
    <dgm:cxn modelId="{9E680128-0025-E149-B573-F14470482E9C}" type="presOf" srcId="{E3266E0B-26BF-FD43-A94E-F60D7E964FD8}" destId="{A9B62907-8753-2B4B-93B7-B1C1BE8B4B3E}" srcOrd="0" destOrd="0" presId="urn:microsoft.com/office/officeart/2005/8/layout/orgChart1"/>
    <dgm:cxn modelId="{E8B5A5E7-1494-7448-91F7-650BB7FDAF12}" type="presOf" srcId="{8DE6BC25-AEB4-6C49-B5A2-6DC8AB07A085}" destId="{7B982BCE-AD02-C547-9BB6-B75C7A4C782A}" srcOrd="1" destOrd="0" presId="urn:microsoft.com/office/officeart/2005/8/layout/orgChart1"/>
    <dgm:cxn modelId="{4D3F5A4B-D614-E249-A78C-DCCAC8A1582D}" type="presOf" srcId="{3E8132A2-3765-6044-9129-C78997870DAA}" destId="{D83948D5-C2F0-4240-8D3D-0656AB5327BA}" srcOrd="1" destOrd="0" presId="urn:microsoft.com/office/officeart/2005/8/layout/orgChart1"/>
    <dgm:cxn modelId="{4B4BE365-8B34-8543-B9D3-5F7B20D27663}" type="presOf" srcId="{F763CFCA-58B4-FE4F-8E3C-F543340821EE}" destId="{B39B97E9-E67D-8349-B3BE-6855DD06D265}" srcOrd="0" destOrd="0" presId="urn:microsoft.com/office/officeart/2005/8/layout/orgChart1"/>
    <dgm:cxn modelId="{667180F5-79E0-A44B-AEED-8882B9A44FF2}" srcId="{E3266E0B-26BF-FD43-A94E-F60D7E964FD8}" destId="{8DE6BC25-AEB4-6C49-B5A2-6DC8AB07A085}" srcOrd="0" destOrd="0" parTransId="{76F2AC6B-2A1C-A648-8355-25B501EFF6B7}" sibTransId="{6072700A-5B5C-514A-A7CD-872F9837CCBE}"/>
    <dgm:cxn modelId="{BE7DF960-02FC-4640-90B4-F7CC4E849934}" type="presOf" srcId="{6CF65052-3301-9341-9424-F65F4CCE436E}" destId="{63E26D38-720D-5C4C-98DA-0A3CDD6DA1FB}" srcOrd="0" destOrd="0" presId="urn:microsoft.com/office/officeart/2005/8/layout/orgChart1"/>
    <dgm:cxn modelId="{4EECD4A6-3A3C-F242-AD5F-828F740BAB46}" type="presOf" srcId="{33D68ECF-0705-0340-ADA0-F1EACDFD9018}" destId="{D079E9F3-47F3-C54A-8B95-AAB36FF6C88C}" srcOrd="0" destOrd="0" presId="urn:microsoft.com/office/officeart/2005/8/layout/orgChart1"/>
    <dgm:cxn modelId="{6F4BDF02-9404-874E-97E8-E946D3DB50A7}" type="presOf" srcId="{393F85EC-CA63-8E45-ACEC-9537ED943D19}" destId="{AE1249B3-0F04-4C4B-A4CF-2CB34DE36036}" srcOrd="0" destOrd="0" presId="urn:microsoft.com/office/officeart/2005/8/layout/orgChart1"/>
    <dgm:cxn modelId="{54A0128D-F34E-6140-8559-C3877DA81C84}" type="presOf" srcId="{76F2AC6B-2A1C-A648-8355-25B501EFF6B7}" destId="{B8379578-FE8B-CA44-9F00-1B18969ED767}" srcOrd="0" destOrd="0" presId="urn:microsoft.com/office/officeart/2005/8/layout/orgChart1"/>
    <dgm:cxn modelId="{F3370073-8B9E-5F44-92AE-F0F30025B0F0}" type="presOf" srcId="{122BCC30-17ED-9746-9F81-FFEF43CB0FE2}" destId="{51098482-41E1-FC47-870F-CE74B8C46F96}" srcOrd="0" destOrd="0" presId="urn:microsoft.com/office/officeart/2005/8/layout/orgChart1"/>
    <dgm:cxn modelId="{F6D24C49-F471-534C-B13D-021B41AFC3AA}" type="presOf" srcId="{45FEF9B9-2358-7340-A046-FF09E2337FA0}" destId="{5693205B-D9A9-8449-835D-A5067CD2C643}" srcOrd="0" destOrd="0" presId="urn:microsoft.com/office/officeart/2005/8/layout/orgChart1"/>
    <dgm:cxn modelId="{B8C1AF45-7C7F-6B4B-A5FD-520BFE0D46C3}" type="presOf" srcId="{AC768DBE-67EC-6048-A58F-76E61DC61569}" destId="{1FC9D7F2-1BD0-8A4D-94CB-DC4B1BAE2A15}" srcOrd="0" destOrd="0" presId="urn:microsoft.com/office/officeart/2005/8/layout/orgChart1"/>
    <dgm:cxn modelId="{2958EC39-FC4C-AC42-8C95-A4A57275CAB0}" type="presOf" srcId="{122BCC30-17ED-9746-9F81-FFEF43CB0FE2}" destId="{0E91C5FC-F5D7-844F-88CC-EC27F9C67313}" srcOrd="1" destOrd="0" presId="urn:microsoft.com/office/officeart/2005/8/layout/orgChart1"/>
    <dgm:cxn modelId="{75D7C55E-25E2-FB4D-83A7-D0B1AE721D27}" type="presOf" srcId="{8DE6BC25-AEB4-6C49-B5A2-6DC8AB07A085}" destId="{4E6DE2D6-AF57-F442-BEB5-70B5CBF4A424}" srcOrd="0" destOrd="0" presId="urn:microsoft.com/office/officeart/2005/8/layout/orgChart1"/>
    <dgm:cxn modelId="{99088918-55C5-7B44-84C7-0C14B079611C}" type="presOf" srcId="{75BB92D6-4D6A-504D-8FC3-5DDDE0A7C052}" destId="{B72D5F6D-977A-A44A-9F6F-6FF6BA077545}" srcOrd="0" destOrd="0" presId="urn:microsoft.com/office/officeart/2005/8/layout/orgChart1"/>
    <dgm:cxn modelId="{8A06688F-51FE-004C-BCE5-DD45FBDC0ABE}" srcId="{8ADDA6CE-196A-F049-9574-822B10C3EB0F}" destId="{3E8132A2-3765-6044-9129-C78997870DAA}" srcOrd="0" destOrd="0" parTransId="{FC3567E9-1AD9-D94F-BE5D-8C26A287348C}" sibTransId="{FC5FC104-962B-D84A-AE99-1FA3A97E4D7E}"/>
    <dgm:cxn modelId="{CAD73BEB-42B6-804A-9A08-490C8321DDEE}" type="presOf" srcId="{8ADDA6CE-196A-F049-9574-822B10C3EB0F}" destId="{7595C2B4-16DE-044A-AC49-0DAED564F70A}" srcOrd="0" destOrd="0" presId="urn:microsoft.com/office/officeart/2005/8/layout/orgChart1"/>
    <dgm:cxn modelId="{18D8C122-478B-1A45-951E-0F1BFBC793B4}" type="presOf" srcId="{E3266E0B-26BF-FD43-A94E-F60D7E964FD8}" destId="{EED9E8E2-B496-2844-B8F9-C5E0B09FE904}" srcOrd="1" destOrd="0" presId="urn:microsoft.com/office/officeart/2005/8/layout/orgChart1"/>
    <dgm:cxn modelId="{49D19ACA-0772-8840-A854-6BD897FB919A}" type="presOf" srcId="{3E8132A2-3765-6044-9129-C78997870DAA}" destId="{B5AFA097-C471-814A-A6EF-5248F9F44076}" srcOrd="0" destOrd="0" presId="urn:microsoft.com/office/officeart/2005/8/layout/orgChart1"/>
    <dgm:cxn modelId="{7E3F5AEB-0F88-544B-AEE1-84A08A72095E}" type="presOf" srcId="{33D68ECF-0705-0340-ADA0-F1EACDFD9018}" destId="{B262FA35-2855-EF41-A51C-14DCD645B94B}" srcOrd="1" destOrd="0" presId="urn:microsoft.com/office/officeart/2005/8/layout/orgChart1"/>
    <dgm:cxn modelId="{CD21137D-4466-9545-BA2B-0184B5A47184}" srcId="{75BB92D6-4D6A-504D-8FC3-5DDDE0A7C052}" destId="{8ADDA6CE-196A-F049-9574-822B10C3EB0F}" srcOrd="2" destOrd="0" parTransId="{393F85EC-CA63-8E45-ACEC-9537ED943D19}" sibTransId="{8313F733-2159-2A48-8087-5A0178DE626F}"/>
    <dgm:cxn modelId="{C78B98CE-0636-B542-B7F3-4A0CEFFBE29C}" srcId="{75BB92D6-4D6A-504D-8FC3-5DDDE0A7C052}" destId="{E3266E0B-26BF-FD43-A94E-F60D7E964FD8}" srcOrd="1" destOrd="0" parTransId="{F763CFCA-58B4-FE4F-8E3C-F543340821EE}" sibTransId="{F7ABAF27-E91F-1544-A75A-272212547A71}"/>
    <dgm:cxn modelId="{9A76FCD6-A2A0-B245-AA90-11999FB0BBB3}" type="presParOf" srcId="{1FC9D7F2-1BD0-8A4D-94CB-DC4B1BAE2A15}" destId="{40B466DC-5FDA-CE4A-964A-9A602D8E238F}" srcOrd="0" destOrd="0" presId="urn:microsoft.com/office/officeart/2005/8/layout/orgChart1"/>
    <dgm:cxn modelId="{66A7E3A4-26B3-EF47-8880-CB3673605571}" type="presParOf" srcId="{40B466DC-5FDA-CE4A-964A-9A602D8E238F}" destId="{252189BA-D778-4C4E-9D33-8501DCA483AD}" srcOrd="0" destOrd="0" presId="urn:microsoft.com/office/officeart/2005/8/layout/orgChart1"/>
    <dgm:cxn modelId="{CBFB884E-5A88-764D-9562-1A0B43468B91}" type="presParOf" srcId="{252189BA-D778-4C4E-9D33-8501DCA483AD}" destId="{B72D5F6D-977A-A44A-9F6F-6FF6BA077545}" srcOrd="0" destOrd="0" presId="urn:microsoft.com/office/officeart/2005/8/layout/orgChart1"/>
    <dgm:cxn modelId="{0A1914A7-A19B-A24B-B9F7-D5356770F451}" type="presParOf" srcId="{252189BA-D778-4C4E-9D33-8501DCA483AD}" destId="{A2DF7F1D-4CE1-024A-966A-F99996780B62}" srcOrd="1" destOrd="0" presId="urn:microsoft.com/office/officeart/2005/8/layout/orgChart1"/>
    <dgm:cxn modelId="{6403D51C-7EB9-934A-A119-07D3A2348AA9}" type="presParOf" srcId="{40B466DC-5FDA-CE4A-964A-9A602D8E238F}" destId="{8476E790-119A-D548-B485-E69633ACC2C8}" srcOrd="1" destOrd="0" presId="urn:microsoft.com/office/officeart/2005/8/layout/orgChart1"/>
    <dgm:cxn modelId="{857058CE-A432-644C-BF85-78CA37B9D377}" type="presParOf" srcId="{8476E790-119A-D548-B485-E69633ACC2C8}" destId="{63E26D38-720D-5C4C-98DA-0A3CDD6DA1FB}" srcOrd="0" destOrd="0" presId="urn:microsoft.com/office/officeart/2005/8/layout/orgChart1"/>
    <dgm:cxn modelId="{93D8CF15-B2DC-A440-A778-5AD44AE1D23C}" type="presParOf" srcId="{8476E790-119A-D548-B485-E69633ACC2C8}" destId="{9EC91A20-A761-4646-A981-EB6B4EA3CCAE}" srcOrd="1" destOrd="0" presId="urn:microsoft.com/office/officeart/2005/8/layout/orgChart1"/>
    <dgm:cxn modelId="{C84ED9A4-13A4-0A44-9BE3-1E8659ADD15E}" type="presParOf" srcId="{9EC91A20-A761-4646-A981-EB6B4EA3CCAE}" destId="{6EC4FC16-8590-3846-B3F6-669077219DBE}" srcOrd="0" destOrd="0" presId="urn:microsoft.com/office/officeart/2005/8/layout/orgChart1"/>
    <dgm:cxn modelId="{EC87EFC9-346D-9A4D-AF16-ABD491874778}" type="presParOf" srcId="{6EC4FC16-8590-3846-B3F6-669077219DBE}" destId="{D079E9F3-47F3-C54A-8B95-AAB36FF6C88C}" srcOrd="0" destOrd="0" presId="urn:microsoft.com/office/officeart/2005/8/layout/orgChart1"/>
    <dgm:cxn modelId="{D1E79292-E53A-8241-A5F3-4DFFC7443DA6}" type="presParOf" srcId="{6EC4FC16-8590-3846-B3F6-669077219DBE}" destId="{B262FA35-2855-EF41-A51C-14DCD645B94B}" srcOrd="1" destOrd="0" presId="urn:microsoft.com/office/officeart/2005/8/layout/orgChart1"/>
    <dgm:cxn modelId="{F0D8AA04-8465-054D-BFE5-E2FE54F5FF1B}" type="presParOf" srcId="{9EC91A20-A761-4646-A981-EB6B4EA3CCAE}" destId="{A92FC599-6B0E-904D-BB13-540A469422A2}" srcOrd="1" destOrd="0" presId="urn:microsoft.com/office/officeart/2005/8/layout/orgChart1"/>
    <dgm:cxn modelId="{DE4F71C9-78B2-5A4A-AEC8-3FF3AF44B6C6}" type="presParOf" srcId="{A92FC599-6B0E-904D-BB13-540A469422A2}" destId="{5693205B-D9A9-8449-835D-A5067CD2C643}" srcOrd="0" destOrd="0" presId="urn:microsoft.com/office/officeart/2005/8/layout/orgChart1"/>
    <dgm:cxn modelId="{1ED85154-4F4A-6342-89DF-6E05AED32E85}" type="presParOf" srcId="{A92FC599-6B0E-904D-BB13-540A469422A2}" destId="{7DC2C513-76EE-AE4F-85D6-EC8D90ED0748}" srcOrd="1" destOrd="0" presId="urn:microsoft.com/office/officeart/2005/8/layout/orgChart1"/>
    <dgm:cxn modelId="{FDFFA854-1E99-5A4A-866F-7AA605BDB49A}" type="presParOf" srcId="{7DC2C513-76EE-AE4F-85D6-EC8D90ED0748}" destId="{10B119A3-3E7F-4D4E-AA97-719C225855F1}" srcOrd="0" destOrd="0" presId="urn:microsoft.com/office/officeart/2005/8/layout/orgChart1"/>
    <dgm:cxn modelId="{41A3C4A4-1AA4-4B4A-A988-13D604336418}" type="presParOf" srcId="{10B119A3-3E7F-4D4E-AA97-719C225855F1}" destId="{51098482-41E1-FC47-870F-CE74B8C46F96}" srcOrd="0" destOrd="0" presId="urn:microsoft.com/office/officeart/2005/8/layout/orgChart1"/>
    <dgm:cxn modelId="{1D132793-6CCB-5B46-82A5-DC0FA9A6034E}" type="presParOf" srcId="{10B119A3-3E7F-4D4E-AA97-719C225855F1}" destId="{0E91C5FC-F5D7-844F-88CC-EC27F9C67313}" srcOrd="1" destOrd="0" presId="urn:microsoft.com/office/officeart/2005/8/layout/orgChart1"/>
    <dgm:cxn modelId="{41564EE0-47E7-4B4B-8483-C6D6B8A8138D}" type="presParOf" srcId="{7DC2C513-76EE-AE4F-85D6-EC8D90ED0748}" destId="{A787DADB-C65F-5946-8A6C-4BCA5634B7D8}" srcOrd="1" destOrd="0" presId="urn:microsoft.com/office/officeart/2005/8/layout/orgChart1"/>
    <dgm:cxn modelId="{AC1E3D44-D71A-0A4E-9717-9FAF6257A181}" type="presParOf" srcId="{7DC2C513-76EE-AE4F-85D6-EC8D90ED0748}" destId="{6E664DFF-11FF-AE48-987D-655D794491F7}" srcOrd="2" destOrd="0" presId="urn:microsoft.com/office/officeart/2005/8/layout/orgChart1"/>
    <dgm:cxn modelId="{F2E06CD0-3361-4F49-9B47-9B126886D187}" type="presParOf" srcId="{9EC91A20-A761-4646-A981-EB6B4EA3CCAE}" destId="{27C5FE9A-E4AD-2C44-A5CF-72414A6DFBC3}" srcOrd="2" destOrd="0" presId="urn:microsoft.com/office/officeart/2005/8/layout/orgChart1"/>
    <dgm:cxn modelId="{4C606893-C4F9-A540-963B-1E9C1C484692}" type="presParOf" srcId="{8476E790-119A-D548-B485-E69633ACC2C8}" destId="{B39B97E9-E67D-8349-B3BE-6855DD06D265}" srcOrd="2" destOrd="0" presId="urn:microsoft.com/office/officeart/2005/8/layout/orgChart1"/>
    <dgm:cxn modelId="{F18F349E-A00D-0B4D-89D9-11C5980A2956}" type="presParOf" srcId="{8476E790-119A-D548-B485-E69633ACC2C8}" destId="{AABDAF3E-261D-B94C-B129-86D9FFBB3DC3}" srcOrd="3" destOrd="0" presId="urn:microsoft.com/office/officeart/2005/8/layout/orgChart1"/>
    <dgm:cxn modelId="{866B8C9E-9093-3241-9ACE-3BA326AEBF44}" type="presParOf" srcId="{AABDAF3E-261D-B94C-B129-86D9FFBB3DC3}" destId="{497A45B0-8B2E-114C-B917-5AF241D61D17}" srcOrd="0" destOrd="0" presId="urn:microsoft.com/office/officeart/2005/8/layout/orgChart1"/>
    <dgm:cxn modelId="{A7EFE143-9E55-3F4D-9135-4685A4B8A4B9}" type="presParOf" srcId="{497A45B0-8B2E-114C-B917-5AF241D61D17}" destId="{A9B62907-8753-2B4B-93B7-B1C1BE8B4B3E}" srcOrd="0" destOrd="0" presId="urn:microsoft.com/office/officeart/2005/8/layout/orgChart1"/>
    <dgm:cxn modelId="{A9E60347-D138-554E-953B-A3E3DAE65C55}" type="presParOf" srcId="{497A45B0-8B2E-114C-B917-5AF241D61D17}" destId="{EED9E8E2-B496-2844-B8F9-C5E0B09FE904}" srcOrd="1" destOrd="0" presId="urn:microsoft.com/office/officeart/2005/8/layout/orgChart1"/>
    <dgm:cxn modelId="{C162876F-71EB-ED4A-820F-21EFAB08CAB1}" type="presParOf" srcId="{AABDAF3E-261D-B94C-B129-86D9FFBB3DC3}" destId="{757365C9-0AF2-4144-826E-0C95257EA980}" srcOrd="1" destOrd="0" presId="urn:microsoft.com/office/officeart/2005/8/layout/orgChart1"/>
    <dgm:cxn modelId="{1096ADC4-ADBA-754F-8F07-84ACC69CDC95}" type="presParOf" srcId="{757365C9-0AF2-4144-826E-0C95257EA980}" destId="{B8379578-FE8B-CA44-9F00-1B18969ED767}" srcOrd="0" destOrd="0" presId="urn:microsoft.com/office/officeart/2005/8/layout/orgChart1"/>
    <dgm:cxn modelId="{F42E9544-49CB-3643-81CA-C289743953E2}" type="presParOf" srcId="{757365C9-0AF2-4144-826E-0C95257EA980}" destId="{6500D14F-E6D3-1E49-8EB7-D187E276BA67}" srcOrd="1" destOrd="0" presId="urn:microsoft.com/office/officeart/2005/8/layout/orgChart1"/>
    <dgm:cxn modelId="{DA90FF52-303F-2545-847D-00E9C4091778}" type="presParOf" srcId="{6500D14F-E6D3-1E49-8EB7-D187E276BA67}" destId="{E316C734-DEAF-1A48-B01F-93D7BFCCE0CF}" srcOrd="0" destOrd="0" presId="urn:microsoft.com/office/officeart/2005/8/layout/orgChart1"/>
    <dgm:cxn modelId="{E4E319E6-C94F-D84C-A893-AF099A298D30}" type="presParOf" srcId="{E316C734-DEAF-1A48-B01F-93D7BFCCE0CF}" destId="{4E6DE2D6-AF57-F442-BEB5-70B5CBF4A424}" srcOrd="0" destOrd="0" presId="urn:microsoft.com/office/officeart/2005/8/layout/orgChart1"/>
    <dgm:cxn modelId="{2FE5E72F-4555-0D40-A1EE-987CADEFA229}" type="presParOf" srcId="{E316C734-DEAF-1A48-B01F-93D7BFCCE0CF}" destId="{7B982BCE-AD02-C547-9BB6-B75C7A4C782A}" srcOrd="1" destOrd="0" presId="urn:microsoft.com/office/officeart/2005/8/layout/orgChart1"/>
    <dgm:cxn modelId="{8EB4274A-8000-A943-A9AC-441BD5507EC8}" type="presParOf" srcId="{6500D14F-E6D3-1E49-8EB7-D187E276BA67}" destId="{109B1998-1E0D-044E-81BD-DDE9CBD9E009}" srcOrd="1" destOrd="0" presId="urn:microsoft.com/office/officeart/2005/8/layout/orgChart1"/>
    <dgm:cxn modelId="{9BEF52D1-98FC-384F-94DD-6EA824C3E8BD}" type="presParOf" srcId="{6500D14F-E6D3-1E49-8EB7-D187E276BA67}" destId="{ED016EB4-9B26-5B41-852B-37FF17A43835}" srcOrd="2" destOrd="0" presId="urn:microsoft.com/office/officeart/2005/8/layout/orgChart1"/>
    <dgm:cxn modelId="{1190004E-D878-344B-9A75-E8B8ABD6D909}" type="presParOf" srcId="{AABDAF3E-261D-B94C-B129-86D9FFBB3DC3}" destId="{FB8DDB58-6F54-8D4B-A0C6-7E020AFD5C2E}" srcOrd="2" destOrd="0" presId="urn:microsoft.com/office/officeart/2005/8/layout/orgChart1"/>
    <dgm:cxn modelId="{3F3E601B-0758-3F45-88DC-5BB2A980FE76}" type="presParOf" srcId="{8476E790-119A-D548-B485-E69633ACC2C8}" destId="{AE1249B3-0F04-4C4B-A4CF-2CB34DE36036}" srcOrd="4" destOrd="0" presId="urn:microsoft.com/office/officeart/2005/8/layout/orgChart1"/>
    <dgm:cxn modelId="{DF2B9CEB-3AC1-0C43-B006-07574D019315}" type="presParOf" srcId="{8476E790-119A-D548-B485-E69633ACC2C8}" destId="{D3DFF44B-3250-0E49-AA4B-A13AA7FFE77E}" srcOrd="5" destOrd="0" presId="urn:microsoft.com/office/officeart/2005/8/layout/orgChart1"/>
    <dgm:cxn modelId="{D325F8E1-A95F-4340-BCE5-0F5C8229A1CB}" type="presParOf" srcId="{D3DFF44B-3250-0E49-AA4B-A13AA7FFE77E}" destId="{6ACCB297-F0EC-A14F-B735-3ADE410C5F3E}" srcOrd="0" destOrd="0" presId="urn:microsoft.com/office/officeart/2005/8/layout/orgChart1"/>
    <dgm:cxn modelId="{BC7FD8E5-8904-0E42-97A8-4F75E95B74FE}" type="presParOf" srcId="{6ACCB297-F0EC-A14F-B735-3ADE410C5F3E}" destId="{7595C2B4-16DE-044A-AC49-0DAED564F70A}" srcOrd="0" destOrd="0" presId="urn:microsoft.com/office/officeart/2005/8/layout/orgChart1"/>
    <dgm:cxn modelId="{6562539B-16F4-E24D-B14F-B1AE0EF0F11F}" type="presParOf" srcId="{6ACCB297-F0EC-A14F-B735-3ADE410C5F3E}" destId="{8BB55189-F635-034F-9369-81CFEC29E5D8}" srcOrd="1" destOrd="0" presId="urn:microsoft.com/office/officeart/2005/8/layout/orgChart1"/>
    <dgm:cxn modelId="{5D8ED576-2903-CB45-914C-F3DC3D633D6B}" type="presParOf" srcId="{D3DFF44B-3250-0E49-AA4B-A13AA7FFE77E}" destId="{7B7231B5-BDD1-EC44-99BC-305FC0ED916D}" srcOrd="1" destOrd="0" presId="urn:microsoft.com/office/officeart/2005/8/layout/orgChart1"/>
    <dgm:cxn modelId="{D6A8A46B-6388-A944-91EB-49268CF9D1D1}" type="presParOf" srcId="{7B7231B5-BDD1-EC44-99BC-305FC0ED916D}" destId="{6E718066-651D-7E44-B8E0-5BAE928A9E12}" srcOrd="0" destOrd="0" presId="urn:microsoft.com/office/officeart/2005/8/layout/orgChart1"/>
    <dgm:cxn modelId="{04A18097-0E08-1C4F-B106-3CBEE055931E}" type="presParOf" srcId="{7B7231B5-BDD1-EC44-99BC-305FC0ED916D}" destId="{F2097586-0B09-D04C-9F68-2865AAAE54C1}" srcOrd="1" destOrd="0" presId="urn:microsoft.com/office/officeart/2005/8/layout/orgChart1"/>
    <dgm:cxn modelId="{082AA42E-846C-C745-B2D8-74C7F0F817E1}" type="presParOf" srcId="{F2097586-0B09-D04C-9F68-2865AAAE54C1}" destId="{BFBAB203-F6FE-5C41-9B76-DD13253A60EC}" srcOrd="0" destOrd="0" presId="urn:microsoft.com/office/officeart/2005/8/layout/orgChart1"/>
    <dgm:cxn modelId="{D97AD5D0-CAEA-3D42-AB61-5C6179292ED4}" type="presParOf" srcId="{BFBAB203-F6FE-5C41-9B76-DD13253A60EC}" destId="{B5AFA097-C471-814A-A6EF-5248F9F44076}" srcOrd="0" destOrd="0" presId="urn:microsoft.com/office/officeart/2005/8/layout/orgChart1"/>
    <dgm:cxn modelId="{241FFDD1-9CCA-1249-B328-401F6D618D60}" type="presParOf" srcId="{BFBAB203-F6FE-5C41-9B76-DD13253A60EC}" destId="{D83948D5-C2F0-4240-8D3D-0656AB5327BA}" srcOrd="1" destOrd="0" presId="urn:microsoft.com/office/officeart/2005/8/layout/orgChart1"/>
    <dgm:cxn modelId="{1E399215-3623-FD4B-BA19-14D0D2E1AB10}" type="presParOf" srcId="{F2097586-0B09-D04C-9F68-2865AAAE54C1}" destId="{2D11BB74-BDE9-2049-A40B-650C0A7AF1D5}" srcOrd="1" destOrd="0" presId="urn:microsoft.com/office/officeart/2005/8/layout/orgChart1"/>
    <dgm:cxn modelId="{E4E9ED5D-A0CB-0F48-8836-2BC56D1A0BC4}" type="presParOf" srcId="{F2097586-0B09-D04C-9F68-2865AAAE54C1}" destId="{2F58A808-4C84-8E4B-AF06-3ED5778C9443}" srcOrd="2" destOrd="0" presId="urn:microsoft.com/office/officeart/2005/8/layout/orgChart1"/>
    <dgm:cxn modelId="{06E7AA87-C69D-3545-A6BC-90A4AA092AEE}" type="presParOf" srcId="{D3DFF44B-3250-0E49-AA4B-A13AA7FFE77E}" destId="{FFC247AC-C45A-524D-A79D-60A461167739}" srcOrd="2" destOrd="0" presId="urn:microsoft.com/office/officeart/2005/8/layout/orgChart1"/>
    <dgm:cxn modelId="{07FB9F89-BA71-3C45-9C7B-0720A16A7767}" type="presParOf" srcId="{40B466DC-5FDA-CE4A-964A-9A602D8E238F}" destId="{59063B80-55DA-CB4B-934C-63506B8CE46E}" srcOrd="2" destOrd="0" presId="urn:microsoft.com/office/officeart/2005/8/layout/orgChart1"/>
  </dgm:cxnLst>
  <dgm:bg>
    <a:solidFill>
      <a:srgbClr val="00206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768DBE-67EC-6048-A58F-76E61DC61569}" type="doc">
      <dgm:prSet loTypeId="urn:microsoft.com/office/officeart/2005/8/layout/orgChar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907EDD5-8A54-1A4A-9F76-4F2A7DBA4CCB}">
      <dgm:prSet phldrT="[Texte]" custT="1"/>
      <dgm:spPr>
        <a:solidFill>
          <a:schemeClr val="tx1"/>
        </a:solidFill>
        <a:ln>
          <a:solidFill>
            <a:schemeClr val="accent1"/>
          </a:solidFill>
        </a:ln>
      </dgm:spPr>
      <dgm:t>
        <a:bodyPr/>
        <a:lstStyle/>
        <a:p>
          <a:r>
            <a:rPr lang="fr-FR" sz="1800" b="0" dirty="0" smtClean="0">
              <a:solidFill>
                <a:srgbClr val="002060"/>
              </a:solidFill>
            </a:rPr>
            <a:t>Responsable Technique Jeu a 11</a:t>
          </a:r>
        </a:p>
        <a:p>
          <a:r>
            <a:rPr lang="fr-FR" sz="1800" b="0" dirty="0" smtClean="0">
              <a:solidFill>
                <a:srgbClr val="00B050"/>
              </a:solidFill>
            </a:rPr>
            <a:t>Mickael </a:t>
          </a:r>
          <a:r>
            <a:rPr lang="fr-FR" sz="1800" b="0" dirty="0" err="1" smtClean="0">
              <a:solidFill>
                <a:srgbClr val="00B050"/>
              </a:solidFill>
            </a:rPr>
            <a:t>Viallet</a:t>
          </a:r>
          <a:r>
            <a:rPr lang="fr-FR" sz="1800" b="0" dirty="0" smtClean="0">
              <a:solidFill>
                <a:srgbClr val="00B050"/>
              </a:solidFill>
            </a:rPr>
            <a:t> </a:t>
          </a:r>
          <a:r>
            <a:rPr lang="fr-FR" sz="1000" b="0" dirty="0" smtClean="0">
              <a:solidFill>
                <a:srgbClr val="0070C0"/>
              </a:solidFill>
            </a:rPr>
            <a:t>BEF</a:t>
          </a:r>
          <a:endParaRPr lang="fr-FR" sz="1000" b="0" dirty="0">
            <a:solidFill>
              <a:srgbClr val="0070C0"/>
            </a:solidFill>
          </a:endParaRPr>
        </a:p>
      </dgm:t>
    </dgm:pt>
    <dgm:pt modelId="{449B93C8-B6FD-8A47-93BE-FA8911572F2A}" type="parTrans" cxnId="{E6C5F8CB-BE0D-A349-8874-AC9B0711A8B0}">
      <dgm:prSet/>
      <dgm:spPr/>
      <dgm:t>
        <a:bodyPr/>
        <a:lstStyle/>
        <a:p>
          <a:endParaRPr lang="fr-FR"/>
        </a:p>
      </dgm:t>
    </dgm:pt>
    <dgm:pt modelId="{1E32DABB-86D5-3946-9AA4-E1C9BC620752}" type="sibTrans" cxnId="{E6C5F8CB-BE0D-A349-8874-AC9B0711A8B0}">
      <dgm:prSet/>
      <dgm:spPr/>
      <dgm:t>
        <a:bodyPr/>
        <a:lstStyle/>
        <a:p>
          <a:endParaRPr lang="fr-FR"/>
        </a:p>
      </dgm:t>
    </dgm:pt>
    <dgm:pt modelId="{33D68ECF-0705-0340-ADA0-F1EACDFD9018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800" b="0" dirty="0" smtClean="0">
              <a:solidFill>
                <a:srgbClr val="002060"/>
              </a:solidFill>
            </a:rPr>
            <a:t>Pôle senior /U20 </a:t>
          </a:r>
        </a:p>
        <a:p>
          <a:r>
            <a:rPr lang="fr-FR" sz="1800" b="1" dirty="0" smtClean="0">
              <a:solidFill>
                <a:srgbClr val="00B050"/>
              </a:solidFill>
            </a:rPr>
            <a:t>Mickael </a:t>
          </a:r>
          <a:r>
            <a:rPr lang="fr-FR" sz="1800" b="1" dirty="0" err="1" smtClean="0">
              <a:solidFill>
                <a:srgbClr val="00B050"/>
              </a:solidFill>
            </a:rPr>
            <a:t>Viallet</a:t>
          </a:r>
          <a:r>
            <a:rPr lang="fr-FR" sz="18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BEF</a:t>
          </a:r>
          <a:r>
            <a:rPr lang="fr-FR" sz="1800" b="1" dirty="0" smtClean="0">
              <a:solidFill>
                <a:srgbClr val="00B050"/>
              </a:solidFill>
            </a:rPr>
            <a:t> </a:t>
          </a:r>
          <a:endParaRPr lang="fr-FR" sz="1800" b="1" dirty="0">
            <a:solidFill>
              <a:srgbClr val="00B050"/>
            </a:solidFill>
          </a:endParaRPr>
        </a:p>
      </dgm:t>
    </dgm:pt>
    <dgm:pt modelId="{6CF65052-3301-9341-9424-F65F4CCE436E}" type="parTrans" cxnId="{10E0B6EC-8D50-9A4D-B10E-9771A9081EFC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6EE13F51-547F-4141-93CD-3C5EA7E6C601}" type="sibTrans" cxnId="{10E0B6EC-8D50-9A4D-B10E-9771A9081EFC}">
      <dgm:prSet/>
      <dgm:spPr/>
      <dgm:t>
        <a:bodyPr/>
        <a:lstStyle/>
        <a:p>
          <a:endParaRPr lang="fr-FR"/>
        </a:p>
      </dgm:t>
    </dgm:pt>
    <dgm:pt modelId="{E3266E0B-26BF-FD43-A94E-F60D7E964FD8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800" b="1" dirty="0" smtClean="0">
              <a:solidFill>
                <a:schemeClr val="accent3">
                  <a:lumMod val="50000"/>
                </a:schemeClr>
              </a:solidFill>
            </a:rPr>
            <a:t>Pôle U18/U17/U16</a:t>
          </a:r>
        </a:p>
        <a:p>
          <a:r>
            <a:rPr lang="fr-FR" sz="1800" b="1" dirty="0" smtClean="0">
              <a:solidFill>
                <a:srgbClr val="00B050"/>
              </a:solidFill>
            </a:rPr>
            <a:t>Faouzi </a:t>
          </a:r>
          <a:r>
            <a:rPr lang="fr-FR" sz="1800" b="1" dirty="0" err="1" smtClean="0">
              <a:solidFill>
                <a:srgbClr val="00B050"/>
              </a:solidFill>
            </a:rPr>
            <a:t>Benfredj</a:t>
          </a:r>
          <a:r>
            <a:rPr lang="fr-FR" sz="1800" b="1" dirty="0" smtClean="0">
              <a:solidFill>
                <a:srgbClr val="00B050"/>
              </a:solidFill>
            </a:rPr>
            <a:t>  </a:t>
          </a:r>
          <a:r>
            <a:rPr lang="fr-FR" sz="1100" b="1" dirty="0" smtClean="0">
              <a:solidFill>
                <a:schemeClr val="accent3">
                  <a:lumMod val="50000"/>
                </a:schemeClr>
              </a:solidFill>
            </a:rPr>
            <a:t>BEF</a:t>
          </a:r>
        </a:p>
      </dgm:t>
    </dgm:pt>
    <dgm:pt modelId="{F763CFCA-58B4-FE4F-8E3C-F543340821EE}" type="parTrans" cxnId="{C78B98CE-0636-B542-B7F3-4A0CEFFBE29C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F7ABAF27-E91F-1544-A75A-272212547A71}" type="sibTrans" cxnId="{C78B98CE-0636-B542-B7F3-4A0CEFFBE29C}">
      <dgm:prSet/>
      <dgm:spPr/>
      <dgm:t>
        <a:bodyPr/>
        <a:lstStyle/>
        <a:p>
          <a:endParaRPr lang="fr-FR"/>
        </a:p>
      </dgm:t>
    </dgm:pt>
    <dgm:pt modelId="{8ADDA6CE-196A-F049-9574-822B10C3EB0F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800" b="0" dirty="0" smtClean="0">
              <a:solidFill>
                <a:srgbClr val="002060"/>
              </a:solidFill>
            </a:rPr>
            <a:t>U15/ U14 </a:t>
          </a:r>
        </a:p>
        <a:p>
          <a:r>
            <a:rPr lang="fr-FR" sz="1800" b="1" dirty="0" smtClean="0">
              <a:solidFill>
                <a:srgbClr val="00B050"/>
              </a:solidFill>
            </a:rPr>
            <a:t>Faouzi </a:t>
          </a:r>
          <a:r>
            <a:rPr lang="fr-FR" sz="1800" b="1" dirty="0" err="1" smtClean="0">
              <a:solidFill>
                <a:srgbClr val="00B050"/>
              </a:solidFill>
            </a:rPr>
            <a:t>Benfredj</a:t>
          </a:r>
          <a:r>
            <a:rPr lang="fr-FR" sz="18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BEF</a:t>
          </a:r>
          <a:r>
            <a:rPr lang="fr-FR" sz="1800" b="1" dirty="0" smtClean="0">
              <a:solidFill>
                <a:srgbClr val="00B050"/>
              </a:solidFill>
            </a:rPr>
            <a:t> </a:t>
          </a:r>
          <a:r>
            <a:rPr lang="fr-FR" sz="1800" b="0" dirty="0" smtClean="0">
              <a:solidFill>
                <a:srgbClr val="00B050"/>
              </a:solidFill>
            </a:rPr>
            <a:t> </a:t>
          </a:r>
          <a:endParaRPr lang="fr-FR" sz="1800" b="0" dirty="0">
            <a:solidFill>
              <a:srgbClr val="00B050"/>
            </a:solidFill>
          </a:endParaRPr>
        </a:p>
      </dgm:t>
    </dgm:pt>
    <dgm:pt modelId="{393F85EC-CA63-8E45-ACEC-9537ED943D19}" type="parTrans" cxnId="{CD21137D-4466-9545-BA2B-0184B5A47184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8313F733-2159-2A48-8087-5A0178DE626F}" type="sibTrans" cxnId="{CD21137D-4466-9545-BA2B-0184B5A47184}">
      <dgm:prSet/>
      <dgm:spPr/>
      <dgm:t>
        <a:bodyPr/>
        <a:lstStyle/>
        <a:p>
          <a:endParaRPr lang="fr-FR"/>
        </a:p>
      </dgm:t>
    </dgm:pt>
    <dgm:pt modelId="{8DE6BC25-AEB4-6C49-B5A2-6DC8AB07A085}">
      <dgm:prSet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l">
            <a:buFont typeface="+mj-lt"/>
            <a:buNone/>
          </a:pP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400" b="1" dirty="0" smtClean="0">
              <a:solidFill>
                <a:srgbClr val="0070C0"/>
              </a:solidFill>
            </a:rPr>
            <a:t>U18 ligue : </a:t>
          </a:r>
          <a:r>
            <a:rPr lang="fr-FR" sz="1400" b="1" dirty="0" smtClean="0">
              <a:solidFill>
                <a:srgbClr val="00B050"/>
              </a:solidFill>
            </a:rPr>
            <a:t>Faouzi </a:t>
          </a:r>
          <a:r>
            <a:rPr lang="fr-FR" sz="1400" b="1" dirty="0" err="1" smtClean="0">
              <a:solidFill>
                <a:srgbClr val="00B050"/>
              </a:solidFill>
            </a:rPr>
            <a:t>Benfredj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BEF</a:t>
          </a:r>
        </a:p>
        <a:p>
          <a:pPr algn="l">
            <a:buFont typeface="+mj-lt"/>
            <a:buNone/>
          </a:pP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400" b="1" dirty="0" smtClean="0">
              <a:solidFill>
                <a:srgbClr val="0070C0"/>
              </a:solidFill>
            </a:rPr>
            <a:t>U17 D1 </a:t>
          </a:r>
          <a:r>
            <a:rPr lang="fr-FR" sz="1400" b="1" dirty="0" smtClean="0">
              <a:solidFill>
                <a:srgbClr val="00B050"/>
              </a:solidFill>
            </a:rPr>
            <a:t>: Franck Vinson</a:t>
          </a:r>
          <a:r>
            <a:rPr lang="fr-FR" sz="1000" b="1" dirty="0" smtClean="0">
              <a:solidFill>
                <a:srgbClr val="00B050"/>
              </a:solidFill>
            </a:rPr>
            <a:t>  </a:t>
          </a:r>
          <a:r>
            <a:rPr lang="fr-FR" sz="1000" b="1" dirty="0" smtClean="0">
              <a:solidFill>
                <a:srgbClr val="FFC000"/>
              </a:solidFill>
            </a:rPr>
            <a:t>(actuellement</a:t>
          </a:r>
          <a:r>
            <a:rPr lang="fr-FR" sz="1400" b="1" dirty="0" smtClean="0">
              <a:solidFill>
                <a:srgbClr val="FFC000"/>
              </a:solidFill>
            </a:rPr>
            <a:t> </a:t>
          </a:r>
          <a:r>
            <a:rPr lang="fr-FR" sz="1000" b="1" dirty="0" smtClean="0">
              <a:solidFill>
                <a:srgbClr val="FFC000"/>
              </a:solidFill>
            </a:rPr>
            <a:t>en formation cff3),  </a:t>
          </a:r>
          <a:r>
            <a:rPr lang="fr-FR" sz="1400" b="1" dirty="0" smtClean="0">
              <a:solidFill>
                <a:srgbClr val="00B050"/>
              </a:solidFill>
            </a:rPr>
            <a:t> Delage </a:t>
          </a:r>
          <a:r>
            <a:rPr lang="fr-FR" sz="1400" b="1" dirty="0" err="1" smtClean="0">
              <a:solidFill>
                <a:srgbClr val="00B050"/>
              </a:solidFill>
            </a:rPr>
            <a:t>Jc</a:t>
          </a:r>
          <a:endParaRPr lang="fr-FR" sz="1400" b="1" dirty="0" smtClean="0">
            <a:solidFill>
              <a:srgbClr val="00B050"/>
            </a:solidFill>
          </a:endParaRPr>
        </a:p>
        <a:p>
          <a:pPr algn="l">
            <a:buFont typeface="+mj-lt"/>
            <a:buNone/>
          </a:pP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400" b="1" dirty="0" smtClean="0">
              <a:solidFill>
                <a:srgbClr val="0070C0"/>
              </a:solidFill>
            </a:rPr>
            <a:t>U16 D2 :  </a:t>
          </a:r>
          <a:r>
            <a:rPr lang="fr-FR" sz="1400" b="1" dirty="0" smtClean="0">
              <a:solidFill>
                <a:srgbClr val="00B050"/>
              </a:solidFill>
            </a:rPr>
            <a:t>Alex Mathieu</a:t>
          </a:r>
          <a:r>
            <a:rPr lang="fr-FR" sz="10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CFF4</a:t>
          </a:r>
          <a:r>
            <a:rPr lang="fr-FR" sz="1000" b="1" dirty="0" smtClean="0">
              <a:solidFill>
                <a:srgbClr val="FFC000"/>
              </a:solidFill>
            </a:rPr>
            <a:t> ( reçu a la formation BMF) </a:t>
          </a:r>
          <a:r>
            <a:rPr lang="fr-FR" sz="1400" b="1" dirty="0" smtClean="0">
              <a:solidFill>
                <a:srgbClr val="00B050"/>
              </a:solidFill>
            </a:rPr>
            <a:t>/ Gaetan </a:t>
          </a:r>
          <a:r>
            <a:rPr lang="fr-FR" sz="1400" b="1" dirty="0" err="1" smtClean="0">
              <a:solidFill>
                <a:srgbClr val="00B050"/>
              </a:solidFill>
            </a:rPr>
            <a:t>Diereman</a:t>
          </a:r>
          <a:r>
            <a:rPr lang="fr-FR" sz="1400" b="1" dirty="0" smtClean="0">
              <a:solidFill>
                <a:srgbClr val="0070C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CFF1</a:t>
          </a:r>
        </a:p>
        <a:p>
          <a:pPr algn="l">
            <a:buFont typeface="+mj-lt"/>
            <a:buNone/>
          </a:pPr>
          <a:r>
            <a:rPr lang="fr-FR" sz="1400" b="1" dirty="0" smtClean="0">
              <a:solidFill>
                <a:srgbClr val="0070C0"/>
              </a:solidFill>
            </a:rPr>
            <a:t>Dirigeants: </a:t>
          </a:r>
          <a:r>
            <a:rPr lang="fr-FR" sz="1400" b="1" dirty="0" smtClean="0">
              <a:solidFill>
                <a:srgbClr val="00B050"/>
              </a:solidFill>
            </a:rPr>
            <a:t>Olivier </a:t>
          </a:r>
          <a:r>
            <a:rPr lang="fr-FR" sz="1400" b="1" dirty="0" err="1" smtClean="0">
              <a:solidFill>
                <a:srgbClr val="00B050"/>
              </a:solidFill>
            </a:rPr>
            <a:t>Padros</a:t>
          </a:r>
          <a:r>
            <a:rPr lang="fr-FR" sz="1400" b="1" dirty="0" smtClean="0">
              <a:solidFill>
                <a:srgbClr val="00B050"/>
              </a:solidFill>
            </a:rPr>
            <a:t>/ </a:t>
          </a:r>
          <a:r>
            <a:rPr lang="fr-FR" sz="1400" b="1" dirty="0" err="1" smtClean="0">
              <a:solidFill>
                <a:srgbClr val="00B050"/>
              </a:solidFill>
            </a:rPr>
            <a:t>Jerome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400" b="1" dirty="0" err="1" smtClean="0">
              <a:solidFill>
                <a:srgbClr val="00B050"/>
              </a:solidFill>
            </a:rPr>
            <a:t>Casales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</a:p>
        <a:p>
          <a:pPr algn="l">
            <a:buFont typeface="+mj-lt"/>
            <a:buNone/>
          </a:pP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400" b="1" dirty="0" smtClean="0">
              <a:solidFill>
                <a:srgbClr val="0070C0"/>
              </a:solidFill>
            </a:rPr>
            <a:t>Spé Gardien : </a:t>
          </a:r>
          <a:r>
            <a:rPr lang="fr-FR" sz="1400" b="1" dirty="0" smtClean="0">
              <a:solidFill>
                <a:srgbClr val="00B050"/>
              </a:solidFill>
            </a:rPr>
            <a:t>Willy </a:t>
          </a:r>
          <a:r>
            <a:rPr lang="fr-FR" sz="1400" b="1" dirty="0" err="1" smtClean="0">
              <a:solidFill>
                <a:srgbClr val="00B050"/>
              </a:solidFill>
            </a:rPr>
            <a:t>Doxiville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400" b="1" dirty="0" smtClean="0">
              <a:solidFill>
                <a:srgbClr val="0070C0"/>
              </a:solidFill>
            </a:rPr>
            <a:t>(</a:t>
          </a:r>
          <a:r>
            <a:rPr lang="fr-FR" sz="1000" b="1" dirty="0" smtClean="0">
              <a:solidFill>
                <a:srgbClr val="0070C0"/>
              </a:solidFill>
            </a:rPr>
            <a:t>Module</a:t>
          </a:r>
          <a:r>
            <a:rPr lang="fr-FR" sz="10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1 spé gardien</a:t>
          </a:r>
          <a:r>
            <a:rPr lang="fr-FR" sz="1400" b="1" dirty="0" smtClean="0">
              <a:solidFill>
                <a:srgbClr val="0070C0"/>
              </a:solidFill>
            </a:rPr>
            <a:t>)   </a:t>
          </a:r>
          <a:endParaRPr lang="fr-FR" sz="1400" b="1" dirty="0">
            <a:solidFill>
              <a:srgbClr val="0070C0"/>
            </a:solidFill>
          </a:endParaRPr>
        </a:p>
        <a:p>
          <a:pPr algn="l">
            <a:buFont typeface="+mj-lt"/>
            <a:buAutoNum type="arabicPeriod"/>
          </a:pPr>
          <a:r>
            <a:rPr lang="fr-FR" sz="1400" dirty="0"/>
            <a:t> </a:t>
          </a:r>
          <a:r>
            <a:rPr lang="fr-FR" sz="1400" dirty="0" smtClean="0"/>
            <a:t>DDuU1U8</a:t>
          </a:r>
          <a:endParaRPr lang="fr-FR" sz="1400" b="0" dirty="0">
            <a:solidFill>
              <a:srgbClr val="FF0000"/>
            </a:solidFill>
          </a:endParaRPr>
        </a:p>
      </dgm:t>
    </dgm:pt>
    <dgm:pt modelId="{76F2AC6B-2A1C-A648-8355-25B501EFF6B7}" type="parTrans" cxnId="{667180F5-79E0-A44B-AEED-8882B9A44FF2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6072700A-5B5C-514A-A7CD-872F9837CCBE}" type="sibTrans" cxnId="{667180F5-79E0-A44B-AEED-8882B9A44FF2}">
      <dgm:prSet/>
      <dgm:spPr/>
      <dgm:t>
        <a:bodyPr/>
        <a:lstStyle/>
        <a:p>
          <a:endParaRPr lang="fr-FR"/>
        </a:p>
      </dgm:t>
    </dgm:pt>
    <dgm:pt modelId="{3E8132A2-3765-6044-9129-C78997870DAA}">
      <dgm:prSet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l"/>
          <a:r>
            <a:rPr lang="fr-FR" sz="1400" b="1" dirty="0" smtClean="0">
              <a:solidFill>
                <a:srgbClr val="0070C0"/>
              </a:solidFill>
            </a:rPr>
            <a:t>U15 :  </a:t>
          </a:r>
          <a:r>
            <a:rPr lang="fr-FR" sz="1400" b="1" dirty="0" smtClean="0">
              <a:solidFill>
                <a:srgbClr val="00B050"/>
              </a:solidFill>
            </a:rPr>
            <a:t>Faouzi </a:t>
          </a:r>
          <a:r>
            <a:rPr lang="fr-FR" sz="1400" b="1" dirty="0" err="1" smtClean="0">
              <a:solidFill>
                <a:srgbClr val="00B050"/>
              </a:solidFill>
            </a:rPr>
            <a:t>Benfredj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BEF</a:t>
          </a:r>
          <a:r>
            <a:rPr lang="fr-FR" sz="1400" b="1" dirty="0" smtClean="0">
              <a:solidFill>
                <a:srgbClr val="00B050"/>
              </a:solidFill>
            </a:rPr>
            <a:t>  / Kevin LEE</a:t>
          </a:r>
        </a:p>
        <a:p>
          <a:pPr algn="l"/>
          <a:r>
            <a:rPr lang="fr-FR" sz="1400" b="1" dirty="0" smtClean="0">
              <a:solidFill>
                <a:srgbClr val="0070C0"/>
              </a:solidFill>
            </a:rPr>
            <a:t>U14 :  </a:t>
          </a:r>
          <a:r>
            <a:rPr lang="fr-FR" sz="1400" b="1" dirty="0" smtClean="0">
              <a:solidFill>
                <a:srgbClr val="00B050"/>
              </a:solidFill>
            </a:rPr>
            <a:t>Benjamin </a:t>
          </a:r>
          <a:r>
            <a:rPr lang="fr-FR" sz="1400" b="1" dirty="0" err="1" smtClean="0">
              <a:solidFill>
                <a:srgbClr val="00B050"/>
              </a:solidFill>
            </a:rPr>
            <a:t>Dedier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CFF3 </a:t>
          </a:r>
          <a:r>
            <a:rPr lang="fr-FR" sz="1000" b="1" dirty="0" smtClean="0">
              <a:solidFill>
                <a:srgbClr val="FFC000"/>
              </a:solidFill>
            </a:rPr>
            <a:t>(reçu a la formation BMF)</a:t>
          </a:r>
          <a:endParaRPr lang="fr-FR" sz="1400" b="1" dirty="0" smtClean="0">
            <a:solidFill>
              <a:srgbClr val="00B050"/>
            </a:solidFill>
          </a:endParaRPr>
        </a:p>
        <a:p>
          <a:pPr algn="l"/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400" b="1" dirty="0" smtClean="0">
              <a:solidFill>
                <a:srgbClr val="0070C0"/>
              </a:solidFill>
            </a:rPr>
            <a:t>Dirigeants </a:t>
          </a:r>
          <a:r>
            <a:rPr lang="fr-FR" sz="1400" b="1" dirty="0" smtClean="0">
              <a:solidFill>
                <a:srgbClr val="00B050"/>
              </a:solidFill>
            </a:rPr>
            <a:t>: Raphael Guillet</a:t>
          </a:r>
        </a:p>
        <a:p>
          <a:pPr algn="l"/>
          <a:r>
            <a:rPr lang="fr-FR" sz="1400" b="1" dirty="0" smtClean="0">
              <a:solidFill>
                <a:srgbClr val="00B050"/>
              </a:solidFill>
            </a:rPr>
            <a:t>                     </a:t>
          </a:r>
          <a:r>
            <a:rPr lang="fr-FR" sz="1400" b="1" dirty="0" err="1" smtClean="0">
              <a:solidFill>
                <a:srgbClr val="00B050"/>
              </a:solidFill>
            </a:rPr>
            <a:t>Gianny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400" b="1" dirty="0" err="1" smtClean="0">
              <a:solidFill>
                <a:srgbClr val="00B050"/>
              </a:solidFill>
            </a:rPr>
            <a:t>Aballe</a:t>
          </a:r>
          <a:endParaRPr lang="fr-FR" sz="1400" dirty="0">
            <a:solidFill>
              <a:srgbClr val="00B050"/>
            </a:solidFill>
          </a:endParaRPr>
        </a:p>
      </dgm:t>
    </dgm:pt>
    <dgm:pt modelId="{FC3567E9-1AD9-D94F-BE5D-8C26A287348C}" type="parTrans" cxnId="{8A06688F-51FE-004C-BCE5-DD45FBDC0ABE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FC5FC104-962B-D84A-AE99-1FA3A97E4D7E}" type="sibTrans" cxnId="{8A06688F-51FE-004C-BCE5-DD45FBDC0ABE}">
      <dgm:prSet/>
      <dgm:spPr/>
      <dgm:t>
        <a:bodyPr/>
        <a:lstStyle/>
        <a:p>
          <a:endParaRPr lang="fr-FR"/>
        </a:p>
      </dgm:t>
    </dgm:pt>
    <dgm:pt modelId="{122BCC30-17ED-9746-9F81-FFEF43CB0FE2}">
      <dgm:prSet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l"/>
          <a:endParaRPr lang="fr-FR" sz="1400" b="1" dirty="0" smtClean="0">
            <a:solidFill>
              <a:srgbClr val="0070C0"/>
            </a:solidFill>
          </a:endParaRPr>
        </a:p>
        <a:p>
          <a:pPr algn="l"/>
          <a:r>
            <a:rPr lang="fr-FR" sz="1400" b="1" dirty="0" smtClean="0">
              <a:solidFill>
                <a:srgbClr val="0070C0"/>
              </a:solidFill>
            </a:rPr>
            <a:t>R3 ligue : </a:t>
          </a:r>
          <a:r>
            <a:rPr lang="fr-FR" sz="1400" b="1" dirty="0" smtClean="0">
              <a:solidFill>
                <a:srgbClr val="00B050"/>
              </a:solidFill>
            </a:rPr>
            <a:t>Mickael </a:t>
          </a:r>
          <a:r>
            <a:rPr lang="fr-FR" sz="1400" b="1" dirty="0" err="1" smtClean="0">
              <a:solidFill>
                <a:srgbClr val="00B050"/>
              </a:solidFill>
            </a:rPr>
            <a:t>Viallet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BEF</a:t>
          </a:r>
          <a:r>
            <a:rPr lang="fr-FR" sz="1400" b="1" dirty="0" smtClean="0">
              <a:solidFill>
                <a:srgbClr val="00B050"/>
              </a:solidFill>
            </a:rPr>
            <a:t> / Faouzi </a:t>
          </a:r>
          <a:r>
            <a:rPr lang="fr-FR" sz="1400" b="1" dirty="0" err="1" smtClean="0">
              <a:solidFill>
                <a:srgbClr val="00B050"/>
              </a:solidFill>
            </a:rPr>
            <a:t>Benfredj</a:t>
          </a:r>
          <a:r>
            <a:rPr lang="fr-FR" sz="1400" b="1" dirty="0" smtClean="0">
              <a:solidFill>
                <a:srgbClr val="0070C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BEF</a:t>
          </a:r>
        </a:p>
        <a:p>
          <a:pPr algn="l"/>
          <a:r>
            <a:rPr lang="fr-FR" sz="1400" b="1" dirty="0" smtClean="0">
              <a:solidFill>
                <a:srgbClr val="0070C0"/>
              </a:solidFill>
            </a:rPr>
            <a:t>D2: </a:t>
          </a:r>
          <a:r>
            <a:rPr lang="fr-FR" sz="1400" b="1" dirty="0" err="1" smtClean="0">
              <a:solidFill>
                <a:srgbClr val="00B050"/>
              </a:solidFill>
            </a:rPr>
            <a:t>Ervan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400" b="1" dirty="0" err="1" smtClean="0">
              <a:solidFill>
                <a:srgbClr val="00B050"/>
              </a:solidFill>
            </a:rPr>
            <a:t>Lesourne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BMF</a:t>
          </a:r>
          <a:r>
            <a:rPr lang="fr-FR" sz="1400" b="1" dirty="0" smtClean="0">
              <a:solidFill>
                <a:srgbClr val="00B050"/>
              </a:solidFill>
            </a:rPr>
            <a:t>/</a:t>
          </a:r>
          <a:r>
            <a:rPr lang="fr-FR" sz="1400" b="1" dirty="0" smtClean="0">
              <a:solidFill>
                <a:srgbClr val="0070C0"/>
              </a:solidFill>
            </a:rPr>
            <a:t> </a:t>
          </a:r>
          <a:r>
            <a:rPr lang="fr-FR" sz="1400" b="1" dirty="0" smtClean="0">
              <a:solidFill>
                <a:srgbClr val="00B050"/>
              </a:solidFill>
            </a:rPr>
            <a:t>Gianni </a:t>
          </a:r>
          <a:r>
            <a:rPr lang="fr-FR" sz="1400" b="1" dirty="0" err="1" smtClean="0">
              <a:solidFill>
                <a:srgbClr val="00B050"/>
              </a:solidFill>
            </a:rPr>
            <a:t>Aballe</a:t>
          </a:r>
          <a:endParaRPr lang="fr-FR" sz="1400" b="1" dirty="0" smtClean="0">
            <a:solidFill>
              <a:srgbClr val="00B050"/>
            </a:solidFill>
          </a:endParaRPr>
        </a:p>
        <a:p>
          <a:pPr algn="l"/>
          <a:r>
            <a:rPr lang="fr-FR" sz="1400" b="1" dirty="0" smtClean="0">
              <a:solidFill>
                <a:srgbClr val="0070C0"/>
              </a:solidFill>
            </a:rPr>
            <a:t>U20 ligue : </a:t>
          </a:r>
          <a:r>
            <a:rPr lang="fr-FR" sz="1400" b="1" dirty="0" smtClean="0">
              <a:solidFill>
                <a:srgbClr val="00B050"/>
              </a:solidFill>
            </a:rPr>
            <a:t>Laurent Coquin </a:t>
          </a:r>
          <a:r>
            <a:rPr lang="fr-FR" sz="1000" b="1" dirty="0" smtClean="0">
              <a:solidFill>
                <a:srgbClr val="0070C0"/>
              </a:solidFill>
            </a:rPr>
            <a:t>CFF3/ </a:t>
          </a:r>
          <a:r>
            <a:rPr lang="fr-FR" sz="1200" b="1" dirty="0" smtClean="0">
              <a:solidFill>
                <a:srgbClr val="00B050"/>
              </a:solidFill>
            </a:rPr>
            <a:t>Sidi </a:t>
          </a:r>
          <a:r>
            <a:rPr lang="fr-FR" sz="1200" b="1" dirty="0" err="1" smtClean="0">
              <a:solidFill>
                <a:srgbClr val="00B050"/>
              </a:solidFill>
            </a:rPr>
            <a:t>Kezadri</a:t>
          </a:r>
          <a:r>
            <a:rPr lang="fr-FR" sz="12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FFC000"/>
              </a:solidFill>
            </a:rPr>
            <a:t>(</a:t>
          </a:r>
          <a:r>
            <a:rPr lang="fr-FR" sz="1000" b="1" dirty="0" smtClean="0">
              <a:solidFill>
                <a:srgbClr val="0070C0"/>
              </a:solidFill>
            </a:rPr>
            <a:t> </a:t>
          </a:r>
          <a:r>
            <a:rPr lang="fr-FR" sz="1000" b="1" dirty="0" smtClean="0">
              <a:solidFill>
                <a:srgbClr val="FFC000"/>
              </a:solidFill>
            </a:rPr>
            <a:t>formation Cff3 en février 23)</a:t>
          </a:r>
        </a:p>
        <a:p>
          <a:pPr algn="l"/>
          <a:r>
            <a:rPr lang="fr-FR" sz="1400" b="1" dirty="0" err="1" smtClean="0">
              <a:solidFill>
                <a:srgbClr val="0070C0"/>
              </a:solidFill>
            </a:rPr>
            <a:t>Video</a:t>
          </a:r>
          <a:r>
            <a:rPr lang="fr-FR" sz="1400" b="1" dirty="0" smtClean="0">
              <a:solidFill>
                <a:srgbClr val="0070C0"/>
              </a:solidFill>
            </a:rPr>
            <a:t> &amp; </a:t>
          </a:r>
          <a:r>
            <a:rPr lang="fr-FR" sz="1400" b="1" dirty="0" err="1" smtClean="0">
              <a:solidFill>
                <a:srgbClr val="0070C0"/>
              </a:solidFill>
            </a:rPr>
            <a:t>stats</a:t>
          </a:r>
          <a:r>
            <a:rPr lang="fr-FR" sz="1400" b="1" dirty="0" smtClean="0">
              <a:solidFill>
                <a:srgbClr val="0070C0"/>
              </a:solidFill>
            </a:rPr>
            <a:t> &amp;R3 : </a:t>
          </a:r>
          <a:r>
            <a:rPr lang="fr-FR" sz="1400" b="1" dirty="0" smtClean="0">
              <a:solidFill>
                <a:srgbClr val="00B050"/>
              </a:solidFill>
            </a:rPr>
            <a:t>César Bermudez</a:t>
          </a:r>
        </a:p>
        <a:p>
          <a:pPr algn="l"/>
          <a:r>
            <a:rPr lang="fr-FR" sz="1400" b="1" dirty="0" smtClean="0">
              <a:solidFill>
                <a:srgbClr val="0070C0"/>
              </a:solidFill>
            </a:rPr>
            <a:t>Spé Gardien </a:t>
          </a:r>
          <a:r>
            <a:rPr lang="fr-FR" sz="1400" b="1" dirty="0" smtClean="0">
              <a:solidFill>
                <a:srgbClr val="00B050"/>
              </a:solidFill>
            </a:rPr>
            <a:t>: </a:t>
          </a:r>
          <a:r>
            <a:rPr lang="fr-FR" sz="1400" b="1" dirty="0" err="1" smtClean="0">
              <a:solidFill>
                <a:srgbClr val="00B050"/>
              </a:solidFill>
            </a:rPr>
            <a:t>Eric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  <a:r>
            <a:rPr lang="fr-FR" sz="1400" b="1" dirty="0" err="1" smtClean="0">
              <a:solidFill>
                <a:srgbClr val="00B050"/>
              </a:solidFill>
            </a:rPr>
            <a:t>Feuvrier</a:t>
          </a:r>
          <a:r>
            <a:rPr lang="fr-FR" sz="1400" b="1" dirty="0" smtClean="0">
              <a:solidFill>
                <a:srgbClr val="00B050"/>
              </a:solidFill>
            </a:rPr>
            <a:t> </a:t>
          </a:r>
        </a:p>
        <a:p>
          <a:pPr algn="l"/>
          <a:r>
            <a:rPr lang="fr-FR" sz="1400" b="1" dirty="0" smtClean="0">
              <a:solidFill>
                <a:srgbClr val="0070C0"/>
              </a:solidFill>
            </a:rPr>
            <a:t>Dirigeants : </a:t>
          </a:r>
          <a:r>
            <a:rPr lang="fr-FR" sz="1400" b="1" dirty="0" smtClean="0">
              <a:solidFill>
                <a:srgbClr val="00B050"/>
              </a:solidFill>
            </a:rPr>
            <a:t>JP Lesage / JL </a:t>
          </a:r>
          <a:r>
            <a:rPr lang="fr-FR" sz="1400" b="1" dirty="0" err="1" smtClean="0">
              <a:solidFill>
                <a:srgbClr val="00B050"/>
              </a:solidFill>
            </a:rPr>
            <a:t>Farizon</a:t>
          </a:r>
          <a:r>
            <a:rPr lang="fr-FR" sz="1400" b="1" dirty="0" smtClean="0">
              <a:solidFill>
                <a:srgbClr val="0070C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CFF1</a:t>
          </a:r>
        </a:p>
        <a:p>
          <a:pPr algn="l"/>
          <a:endParaRPr lang="fr-FR" sz="1400" b="1" dirty="0">
            <a:solidFill>
              <a:srgbClr val="00B050"/>
            </a:solidFill>
          </a:endParaRPr>
        </a:p>
      </dgm:t>
    </dgm:pt>
    <dgm:pt modelId="{45FEF9B9-2358-7340-A046-FF09E2337FA0}" type="parTrans" cxnId="{EDFF1E5C-6642-244E-80DE-0FDBAC7E3A94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7F1EDAC2-F118-4649-983A-9277E21F1638}" type="sibTrans" cxnId="{EDFF1E5C-6642-244E-80DE-0FDBAC7E3A94}">
      <dgm:prSet/>
      <dgm:spPr/>
      <dgm:t>
        <a:bodyPr/>
        <a:lstStyle/>
        <a:p>
          <a:endParaRPr lang="fr-FR"/>
        </a:p>
      </dgm:t>
    </dgm:pt>
    <dgm:pt modelId="{1FC9D7F2-1BD0-8A4D-94CB-DC4B1BAE2A15}" type="pres">
      <dgm:prSet presAssocID="{AC768DBE-67EC-6048-A58F-76E61DC6156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24A3B603-A969-8349-9224-0A249CD4C2FE}" type="pres">
      <dgm:prSet presAssocID="{6907EDD5-8A54-1A4A-9F76-4F2A7DBA4CCB}" presName="hierRoot1" presStyleCnt="0">
        <dgm:presLayoutVars>
          <dgm:hierBranch val="init"/>
        </dgm:presLayoutVars>
      </dgm:prSet>
      <dgm:spPr/>
    </dgm:pt>
    <dgm:pt modelId="{7E391669-8063-3B48-9BE1-146986EA3EAB}" type="pres">
      <dgm:prSet presAssocID="{6907EDD5-8A54-1A4A-9F76-4F2A7DBA4CCB}" presName="rootComposite1" presStyleCnt="0"/>
      <dgm:spPr/>
    </dgm:pt>
    <dgm:pt modelId="{AAB46E0F-3ADA-4446-8578-8D9268F36F1C}" type="pres">
      <dgm:prSet presAssocID="{6907EDD5-8A54-1A4A-9F76-4F2A7DBA4CCB}" presName="rootText1" presStyleLbl="node0" presStyleIdx="0" presStyleCnt="1" custScaleX="156956" custScaleY="75748" custLinFactNeighborX="-1428" custLinFactNeighborY="-6013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D7882C9-614E-934D-B537-27AD056F3A9D}" type="pres">
      <dgm:prSet presAssocID="{6907EDD5-8A54-1A4A-9F76-4F2A7DBA4CCB}" presName="rootConnector1" presStyleLbl="node1" presStyleIdx="0" presStyleCnt="0"/>
      <dgm:spPr/>
      <dgm:t>
        <a:bodyPr/>
        <a:lstStyle/>
        <a:p>
          <a:endParaRPr lang="fr-FR"/>
        </a:p>
      </dgm:t>
    </dgm:pt>
    <dgm:pt modelId="{A1D40EDF-84CE-3542-BFED-BB964D81BD83}" type="pres">
      <dgm:prSet presAssocID="{6907EDD5-8A54-1A4A-9F76-4F2A7DBA4CCB}" presName="hierChild2" presStyleCnt="0"/>
      <dgm:spPr/>
    </dgm:pt>
    <dgm:pt modelId="{63E26D38-720D-5C4C-98DA-0A3CDD6DA1FB}" type="pres">
      <dgm:prSet presAssocID="{6CF65052-3301-9341-9424-F65F4CCE436E}" presName="Name37" presStyleLbl="parChTrans1D2" presStyleIdx="0" presStyleCnt="3"/>
      <dgm:spPr/>
      <dgm:t>
        <a:bodyPr/>
        <a:lstStyle/>
        <a:p>
          <a:endParaRPr lang="fr-FR"/>
        </a:p>
      </dgm:t>
    </dgm:pt>
    <dgm:pt modelId="{9EC91A20-A761-4646-A981-EB6B4EA3CCAE}" type="pres">
      <dgm:prSet presAssocID="{33D68ECF-0705-0340-ADA0-F1EACDFD9018}" presName="hierRoot2" presStyleCnt="0">
        <dgm:presLayoutVars>
          <dgm:hierBranch val="init"/>
        </dgm:presLayoutVars>
      </dgm:prSet>
      <dgm:spPr/>
    </dgm:pt>
    <dgm:pt modelId="{6EC4FC16-8590-3846-B3F6-669077219DBE}" type="pres">
      <dgm:prSet presAssocID="{33D68ECF-0705-0340-ADA0-F1EACDFD9018}" presName="rootComposite" presStyleCnt="0"/>
      <dgm:spPr/>
    </dgm:pt>
    <dgm:pt modelId="{D079E9F3-47F3-C54A-8B95-AAB36FF6C88C}" type="pres">
      <dgm:prSet presAssocID="{33D68ECF-0705-0340-ADA0-F1EACDFD9018}" presName="rootText" presStyleLbl="node2" presStyleIdx="0" presStyleCnt="3" custScaleY="70676" custLinFactNeighborX="5324" custLinFactNeighborY="234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262FA35-2855-EF41-A51C-14DCD645B94B}" type="pres">
      <dgm:prSet presAssocID="{33D68ECF-0705-0340-ADA0-F1EACDFD9018}" presName="rootConnector" presStyleLbl="node2" presStyleIdx="0" presStyleCnt="3"/>
      <dgm:spPr/>
      <dgm:t>
        <a:bodyPr/>
        <a:lstStyle/>
        <a:p>
          <a:endParaRPr lang="fr-FR"/>
        </a:p>
      </dgm:t>
    </dgm:pt>
    <dgm:pt modelId="{A92FC599-6B0E-904D-BB13-540A469422A2}" type="pres">
      <dgm:prSet presAssocID="{33D68ECF-0705-0340-ADA0-F1EACDFD9018}" presName="hierChild4" presStyleCnt="0"/>
      <dgm:spPr/>
    </dgm:pt>
    <dgm:pt modelId="{5693205B-D9A9-8449-835D-A5067CD2C643}" type="pres">
      <dgm:prSet presAssocID="{45FEF9B9-2358-7340-A046-FF09E2337FA0}" presName="Name37" presStyleLbl="parChTrans1D3" presStyleIdx="0" presStyleCnt="3"/>
      <dgm:spPr/>
      <dgm:t>
        <a:bodyPr/>
        <a:lstStyle/>
        <a:p>
          <a:endParaRPr lang="fr-FR"/>
        </a:p>
      </dgm:t>
    </dgm:pt>
    <dgm:pt modelId="{7DC2C513-76EE-AE4F-85D6-EC8D90ED0748}" type="pres">
      <dgm:prSet presAssocID="{122BCC30-17ED-9746-9F81-FFEF43CB0FE2}" presName="hierRoot2" presStyleCnt="0">
        <dgm:presLayoutVars>
          <dgm:hierBranch val="init"/>
        </dgm:presLayoutVars>
      </dgm:prSet>
      <dgm:spPr/>
    </dgm:pt>
    <dgm:pt modelId="{10B119A3-3E7F-4D4E-AA97-719C225855F1}" type="pres">
      <dgm:prSet presAssocID="{122BCC30-17ED-9746-9F81-FFEF43CB0FE2}" presName="rootComposite" presStyleCnt="0"/>
      <dgm:spPr/>
    </dgm:pt>
    <dgm:pt modelId="{51098482-41E1-FC47-870F-CE74B8C46F96}" type="pres">
      <dgm:prSet presAssocID="{122BCC30-17ED-9746-9F81-FFEF43CB0FE2}" presName="rootText" presStyleLbl="node3" presStyleIdx="0" presStyleCnt="3" custScaleX="115692" custScaleY="149890" custLinFactNeighborX="-18325" custLinFactNeighborY="318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E91C5FC-F5D7-844F-88CC-EC27F9C67313}" type="pres">
      <dgm:prSet presAssocID="{122BCC30-17ED-9746-9F81-FFEF43CB0FE2}" presName="rootConnector" presStyleLbl="node3" presStyleIdx="0" presStyleCnt="3"/>
      <dgm:spPr/>
      <dgm:t>
        <a:bodyPr/>
        <a:lstStyle/>
        <a:p>
          <a:endParaRPr lang="fr-FR"/>
        </a:p>
      </dgm:t>
    </dgm:pt>
    <dgm:pt modelId="{A787DADB-C65F-5946-8A6C-4BCA5634B7D8}" type="pres">
      <dgm:prSet presAssocID="{122BCC30-17ED-9746-9F81-FFEF43CB0FE2}" presName="hierChild4" presStyleCnt="0"/>
      <dgm:spPr/>
    </dgm:pt>
    <dgm:pt modelId="{6E664DFF-11FF-AE48-987D-655D794491F7}" type="pres">
      <dgm:prSet presAssocID="{122BCC30-17ED-9746-9F81-FFEF43CB0FE2}" presName="hierChild5" presStyleCnt="0"/>
      <dgm:spPr/>
    </dgm:pt>
    <dgm:pt modelId="{27C5FE9A-E4AD-2C44-A5CF-72414A6DFBC3}" type="pres">
      <dgm:prSet presAssocID="{33D68ECF-0705-0340-ADA0-F1EACDFD9018}" presName="hierChild5" presStyleCnt="0"/>
      <dgm:spPr/>
    </dgm:pt>
    <dgm:pt modelId="{B39B97E9-E67D-8349-B3BE-6855DD06D265}" type="pres">
      <dgm:prSet presAssocID="{F763CFCA-58B4-FE4F-8E3C-F543340821EE}" presName="Name37" presStyleLbl="parChTrans1D2" presStyleIdx="1" presStyleCnt="3"/>
      <dgm:spPr/>
      <dgm:t>
        <a:bodyPr/>
        <a:lstStyle/>
        <a:p>
          <a:endParaRPr lang="fr-FR"/>
        </a:p>
      </dgm:t>
    </dgm:pt>
    <dgm:pt modelId="{AABDAF3E-261D-B94C-B129-86D9FFBB3DC3}" type="pres">
      <dgm:prSet presAssocID="{E3266E0B-26BF-FD43-A94E-F60D7E964FD8}" presName="hierRoot2" presStyleCnt="0">
        <dgm:presLayoutVars>
          <dgm:hierBranch val="init"/>
        </dgm:presLayoutVars>
      </dgm:prSet>
      <dgm:spPr/>
    </dgm:pt>
    <dgm:pt modelId="{497A45B0-8B2E-114C-B917-5AF241D61D17}" type="pres">
      <dgm:prSet presAssocID="{E3266E0B-26BF-FD43-A94E-F60D7E964FD8}" presName="rootComposite" presStyleCnt="0"/>
      <dgm:spPr/>
    </dgm:pt>
    <dgm:pt modelId="{A9B62907-8753-2B4B-93B7-B1C1BE8B4B3E}" type="pres">
      <dgm:prSet presAssocID="{E3266E0B-26BF-FD43-A94E-F60D7E964FD8}" presName="rootText" presStyleLbl="node2" presStyleIdx="1" presStyleCnt="3" custScaleY="70676" custLinFactNeighborX="10313" custLinFactNeighborY="468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ED9E8E2-B496-2844-B8F9-C5E0B09FE904}" type="pres">
      <dgm:prSet presAssocID="{E3266E0B-26BF-FD43-A94E-F60D7E964FD8}" presName="rootConnector" presStyleLbl="node2" presStyleIdx="1" presStyleCnt="3"/>
      <dgm:spPr/>
      <dgm:t>
        <a:bodyPr/>
        <a:lstStyle/>
        <a:p>
          <a:endParaRPr lang="fr-FR"/>
        </a:p>
      </dgm:t>
    </dgm:pt>
    <dgm:pt modelId="{757365C9-0AF2-4144-826E-0C95257EA980}" type="pres">
      <dgm:prSet presAssocID="{E3266E0B-26BF-FD43-A94E-F60D7E964FD8}" presName="hierChild4" presStyleCnt="0"/>
      <dgm:spPr/>
    </dgm:pt>
    <dgm:pt modelId="{B8379578-FE8B-CA44-9F00-1B18969ED767}" type="pres">
      <dgm:prSet presAssocID="{76F2AC6B-2A1C-A648-8355-25B501EFF6B7}" presName="Name37" presStyleLbl="parChTrans1D3" presStyleIdx="1" presStyleCnt="3"/>
      <dgm:spPr/>
      <dgm:t>
        <a:bodyPr/>
        <a:lstStyle/>
        <a:p>
          <a:endParaRPr lang="fr-FR"/>
        </a:p>
      </dgm:t>
    </dgm:pt>
    <dgm:pt modelId="{6500D14F-E6D3-1E49-8EB7-D187E276BA67}" type="pres">
      <dgm:prSet presAssocID="{8DE6BC25-AEB4-6C49-B5A2-6DC8AB07A085}" presName="hierRoot2" presStyleCnt="0">
        <dgm:presLayoutVars>
          <dgm:hierBranch val="init"/>
        </dgm:presLayoutVars>
      </dgm:prSet>
      <dgm:spPr/>
    </dgm:pt>
    <dgm:pt modelId="{E316C734-DEAF-1A48-B01F-93D7BFCCE0CF}" type="pres">
      <dgm:prSet presAssocID="{8DE6BC25-AEB4-6C49-B5A2-6DC8AB07A085}" presName="rootComposite" presStyleCnt="0"/>
      <dgm:spPr/>
    </dgm:pt>
    <dgm:pt modelId="{4E6DE2D6-AF57-F442-BEB5-70B5CBF4A424}" type="pres">
      <dgm:prSet presAssocID="{8DE6BC25-AEB4-6C49-B5A2-6DC8AB07A085}" presName="rootText" presStyleLbl="node3" presStyleIdx="1" presStyleCnt="3" custScaleX="104755" custScaleY="162363" custLinFactNeighborX="-16671" custLinFactNeighborY="103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B982BCE-AD02-C547-9BB6-B75C7A4C782A}" type="pres">
      <dgm:prSet presAssocID="{8DE6BC25-AEB4-6C49-B5A2-6DC8AB07A085}" presName="rootConnector" presStyleLbl="node3" presStyleIdx="1" presStyleCnt="3"/>
      <dgm:spPr/>
      <dgm:t>
        <a:bodyPr/>
        <a:lstStyle/>
        <a:p>
          <a:endParaRPr lang="fr-FR"/>
        </a:p>
      </dgm:t>
    </dgm:pt>
    <dgm:pt modelId="{109B1998-1E0D-044E-81BD-DDE9CBD9E009}" type="pres">
      <dgm:prSet presAssocID="{8DE6BC25-AEB4-6C49-B5A2-6DC8AB07A085}" presName="hierChild4" presStyleCnt="0"/>
      <dgm:spPr/>
    </dgm:pt>
    <dgm:pt modelId="{ED016EB4-9B26-5B41-852B-37FF17A43835}" type="pres">
      <dgm:prSet presAssocID="{8DE6BC25-AEB4-6C49-B5A2-6DC8AB07A085}" presName="hierChild5" presStyleCnt="0"/>
      <dgm:spPr/>
    </dgm:pt>
    <dgm:pt modelId="{FB8DDB58-6F54-8D4B-A0C6-7E020AFD5C2E}" type="pres">
      <dgm:prSet presAssocID="{E3266E0B-26BF-FD43-A94E-F60D7E964FD8}" presName="hierChild5" presStyleCnt="0"/>
      <dgm:spPr/>
    </dgm:pt>
    <dgm:pt modelId="{AE1249B3-0F04-4C4B-A4CF-2CB34DE36036}" type="pres">
      <dgm:prSet presAssocID="{393F85EC-CA63-8E45-ACEC-9537ED943D19}" presName="Name37" presStyleLbl="parChTrans1D2" presStyleIdx="2" presStyleCnt="3"/>
      <dgm:spPr/>
      <dgm:t>
        <a:bodyPr/>
        <a:lstStyle/>
        <a:p>
          <a:endParaRPr lang="fr-FR"/>
        </a:p>
      </dgm:t>
    </dgm:pt>
    <dgm:pt modelId="{D3DFF44B-3250-0E49-AA4B-A13AA7FFE77E}" type="pres">
      <dgm:prSet presAssocID="{8ADDA6CE-196A-F049-9574-822B10C3EB0F}" presName="hierRoot2" presStyleCnt="0">
        <dgm:presLayoutVars>
          <dgm:hierBranch val="init"/>
        </dgm:presLayoutVars>
      </dgm:prSet>
      <dgm:spPr/>
    </dgm:pt>
    <dgm:pt modelId="{6ACCB297-F0EC-A14F-B735-3ADE410C5F3E}" type="pres">
      <dgm:prSet presAssocID="{8ADDA6CE-196A-F049-9574-822B10C3EB0F}" presName="rootComposite" presStyleCnt="0"/>
      <dgm:spPr/>
    </dgm:pt>
    <dgm:pt modelId="{7595C2B4-16DE-044A-AC49-0DAED564F70A}" type="pres">
      <dgm:prSet presAssocID="{8ADDA6CE-196A-F049-9574-822B10C3EB0F}" presName="rootText" presStyleLbl="node2" presStyleIdx="2" presStyleCnt="3" custScaleY="70734" custLinFactNeighborX="995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BB55189-F635-034F-9369-81CFEC29E5D8}" type="pres">
      <dgm:prSet presAssocID="{8ADDA6CE-196A-F049-9574-822B10C3EB0F}" presName="rootConnector" presStyleLbl="node2" presStyleIdx="2" presStyleCnt="3"/>
      <dgm:spPr/>
      <dgm:t>
        <a:bodyPr/>
        <a:lstStyle/>
        <a:p>
          <a:endParaRPr lang="fr-FR"/>
        </a:p>
      </dgm:t>
    </dgm:pt>
    <dgm:pt modelId="{7B7231B5-BDD1-EC44-99BC-305FC0ED916D}" type="pres">
      <dgm:prSet presAssocID="{8ADDA6CE-196A-F049-9574-822B10C3EB0F}" presName="hierChild4" presStyleCnt="0"/>
      <dgm:spPr/>
    </dgm:pt>
    <dgm:pt modelId="{6E718066-651D-7E44-B8E0-5BAE928A9E12}" type="pres">
      <dgm:prSet presAssocID="{FC3567E9-1AD9-D94F-BE5D-8C26A287348C}" presName="Name37" presStyleLbl="parChTrans1D3" presStyleIdx="2" presStyleCnt="3"/>
      <dgm:spPr/>
      <dgm:t>
        <a:bodyPr/>
        <a:lstStyle/>
        <a:p>
          <a:endParaRPr lang="fr-FR"/>
        </a:p>
      </dgm:t>
    </dgm:pt>
    <dgm:pt modelId="{F2097586-0B09-D04C-9F68-2865AAAE54C1}" type="pres">
      <dgm:prSet presAssocID="{3E8132A2-3765-6044-9129-C78997870DAA}" presName="hierRoot2" presStyleCnt="0">
        <dgm:presLayoutVars>
          <dgm:hierBranch val="init"/>
        </dgm:presLayoutVars>
      </dgm:prSet>
      <dgm:spPr/>
    </dgm:pt>
    <dgm:pt modelId="{BFBAB203-F6FE-5C41-9B76-DD13253A60EC}" type="pres">
      <dgm:prSet presAssocID="{3E8132A2-3765-6044-9129-C78997870DAA}" presName="rootComposite" presStyleCnt="0"/>
      <dgm:spPr/>
    </dgm:pt>
    <dgm:pt modelId="{B5AFA097-C471-814A-A6EF-5248F9F44076}" type="pres">
      <dgm:prSet presAssocID="{3E8132A2-3765-6044-9129-C78997870DAA}" presName="rootText" presStyleLbl="node3" presStyleIdx="2" presStyleCnt="3" custScaleX="109551" custScaleY="149231" custLinFactNeighborX="-18518" custLinFactNeighborY="338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83948D5-C2F0-4240-8D3D-0656AB5327BA}" type="pres">
      <dgm:prSet presAssocID="{3E8132A2-3765-6044-9129-C78997870DAA}" presName="rootConnector" presStyleLbl="node3" presStyleIdx="2" presStyleCnt="3"/>
      <dgm:spPr/>
      <dgm:t>
        <a:bodyPr/>
        <a:lstStyle/>
        <a:p>
          <a:endParaRPr lang="fr-FR"/>
        </a:p>
      </dgm:t>
    </dgm:pt>
    <dgm:pt modelId="{2D11BB74-BDE9-2049-A40B-650C0A7AF1D5}" type="pres">
      <dgm:prSet presAssocID="{3E8132A2-3765-6044-9129-C78997870DAA}" presName="hierChild4" presStyleCnt="0"/>
      <dgm:spPr/>
    </dgm:pt>
    <dgm:pt modelId="{2F58A808-4C84-8E4B-AF06-3ED5778C9443}" type="pres">
      <dgm:prSet presAssocID="{3E8132A2-3765-6044-9129-C78997870DAA}" presName="hierChild5" presStyleCnt="0"/>
      <dgm:spPr/>
    </dgm:pt>
    <dgm:pt modelId="{FFC247AC-C45A-524D-A79D-60A461167739}" type="pres">
      <dgm:prSet presAssocID="{8ADDA6CE-196A-F049-9574-822B10C3EB0F}" presName="hierChild5" presStyleCnt="0"/>
      <dgm:spPr/>
    </dgm:pt>
    <dgm:pt modelId="{3C4AA3C8-1E73-C44F-9E32-EE60F181C03F}" type="pres">
      <dgm:prSet presAssocID="{6907EDD5-8A54-1A4A-9F76-4F2A7DBA4CCB}" presName="hierChild3" presStyleCnt="0"/>
      <dgm:spPr/>
    </dgm:pt>
  </dgm:ptLst>
  <dgm:cxnLst>
    <dgm:cxn modelId="{D367FC89-AA8D-DE4B-B37B-7A481976C609}" type="presOf" srcId="{3E8132A2-3765-6044-9129-C78997870DAA}" destId="{D83948D5-C2F0-4240-8D3D-0656AB5327BA}" srcOrd="1" destOrd="0" presId="urn:microsoft.com/office/officeart/2005/8/layout/orgChart1"/>
    <dgm:cxn modelId="{EDFF1E5C-6642-244E-80DE-0FDBAC7E3A94}" srcId="{33D68ECF-0705-0340-ADA0-F1EACDFD9018}" destId="{122BCC30-17ED-9746-9F81-FFEF43CB0FE2}" srcOrd="0" destOrd="0" parTransId="{45FEF9B9-2358-7340-A046-FF09E2337FA0}" sibTransId="{7F1EDAC2-F118-4649-983A-9277E21F1638}"/>
    <dgm:cxn modelId="{2A08607E-751A-2B46-9851-37FD7FEBEC17}" type="presOf" srcId="{8ADDA6CE-196A-F049-9574-822B10C3EB0F}" destId="{7595C2B4-16DE-044A-AC49-0DAED564F70A}" srcOrd="0" destOrd="0" presId="urn:microsoft.com/office/officeart/2005/8/layout/orgChart1"/>
    <dgm:cxn modelId="{10E0B6EC-8D50-9A4D-B10E-9771A9081EFC}" srcId="{6907EDD5-8A54-1A4A-9F76-4F2A7DBA4CCB}" destId="{33D68ECF-0705-0340-ADA0-F1EACDFD9018}" srcOrd="0" destOrd="0" parTransId="{6CF65052-3301-9341-9424-F65F4CCE436E}" sibTransId="{6EE13F51-547F-4141-93CD-3C5EA7E6C601}"/>
    <dgm:cxn modelId="{7B3C2B9D-6B1C-3642-A7C1-0D702F2A9D3F}" type="presOf" srcId="{8DE6BC25-AEB4-6C49-B5A2-6DC8AB07A085}" destId="{7B982BCE-AD02-C547-9BB6-B75C7A4C782A}" srcOrd="1" destOrd="0" presId="urn:microsoft.com/office/officeart/2005/8/layout/orgChart1"/>
    <dgm:cxn modelId="{4EE23CB0-E45E-4249-9608-87811B24FC63}" type="presOf" srcId="{8ADDA6CE-196A-F049-9574-822B10C3EB0F}" destId="{8BB55189-F635-034F-9369-81CFEC29E5D8}" srcOrd="1" destOrd="0" presId="urn:microsoft.com/office/officeart/2005/8/layout/orgChart1"/>
    <dgm:cxn modelId="{7C0D840E-6928-DA4C-9A63-D3C5DED2F3C1}" type="presOf" srcId="{F763CFCA-58B4-FE4F-8E3C-F543340821EE}" destId="{B39B97E9-E67D-8349-B3BE-6855DD06D265}" srcOrd="0" destOrd="0" presId="urn:microsoft.com/office/officeart/2005/8/layout/orgChart1"/>
    <dgm:cxn modelId="{6550BC09-270E-BE4C-B29B-BCFF7BB4606F}" type="presOf" srcId="{33D68ECF-0705-0340-ADA0-F1EACDFD9018}" destId="{B262FA35-2855-EF41-A51C-14DCD645B94B}" srcOrd="1" destOrd="0" presId="urn:microsoft.com/office/officeart/2005/8/layout/orgChart1"/>
    <dgm:cxn modelId="{667180F5-79E0-A44B-AEED-8882B9A44FF2}" srcId="{E3266E0B-26BF-FD43-A94E-F60D7E964FD8}" destId="{8DE6BC25-AEB4-6C49-B5A2-6DC8AB07A085}" srcOrd="0" destOrd="0" parTransId="{76F2AC6B-2A1C-A648-8355-25B501EFF6B7}" sibTransId="{6072700A-5B5C-514A-A7CD-872F9837CCBE}"/>
    <dgm:cxn modelId="{2083B1E5-36EC-5E47-ACED-5F87B6619703}" type="presOf" srcId="{FC3567E9-1AD9-D94F-BE5D-8C26A287348C}" destId="{6E718066-651D-7E44-B8E0-5BAE928A9E12}" srcOrd="0" destOrd="0" presId="urn:microsoft.com/office/officeart/2005/8/layout/orgChart1"/>
    <dgm:cxn modelId="{4235EDA2-1D43-E546-BDED-DCCAAD117B42}" type="presOf" srcId="{6907EDD5-8A54-1A4A-9F76-4F2A7DBA4CCB}" destId="{AAB46E0F-3ADA-4446-8578-8D9268F36F1C}" srcOrd="0" destOrd="0" presId="urn:microsoft.com/office/officeart/2005/8/layout/orgChart1"/>
    <dgm:cxn modelId="{E6C5F8CB-BE0D-A349-8874-AC9B0711A8B0}" srcId="{AC768DBE-67EC-6048-A58F-76E61DC61569}" destId="{6907EDD5-8A54-1A4A-9F76-4F2A7DBA4CCB}" srcOrd="0" destOrd="0" parTransId="{449B93C8-B6FD-8A47-93BE-FA8911572F2A}" sibTransId="{1E32DABB-86D5-3946-9AA4-E1C9BC620752}"/>
    <dgm:cxn modelId="{6B459828-9918-9A46-A7CB-38548717B7B6}" type="presOf" srcId="{3E8132A2-3765-6044-9129-C78997870DAA}" destId="{B5AFA097-C471-814A-A6EF-5248F9F44076}" srcOrd="0" destOrd="0" presId="urn:microsoft.com/office/officeart/2005/8/layout/orgChart1"/>
    <dgm:cxn modelId="{AD288B30-9D70-9C41-9EEA-FC276FA5E9D4}" type="presOf" srcId="{393F85EC-CA63-8E45-ACEC-9537ED943D19}" destId="{AE1249B3-0F04-4C4B-A4CF-2CB34DE36036}" srcOrd="0" destOrd="0" presId="urn:microsoft.com/office/officeart/2005/8/layout/orgChart1"/>
    <dgm:cxn modelId="{7420D988-CE52-C14F-A891-FF22643D07B7}" type="presOf" srcId="{E3266E0B-26BF-FD43-A94E-F60D7E964FD8}" destId="{A9B62907-8753-2B4B-93B7-B1C1BE8B4B3E}" srcOrd="0" destOrd="0" presId="urn:microsoft.com/office/officeart/2005/8/layout/orgChart1"/>
    <dgm:cxn modelId="{880B4525-E296-1042-B688-0F8348005727}" type="presOf" srcId="{6907EDD5-8A54-1A4A-9F76-4F2A7DBA4CCB}" destId="{5D7882C9-614E-934D-B537-27AD056F3A9D}" srcOrd="1" destOrd="0" presId="urn:microsoft.com/office/officeart/2005/8/layout/orgChart1"/>
    <dgm:cxn modelId="{250EDC90-B86A-0C42-A5DA-6D3ADF4297EB}" type="presOf" srcId="{33D68ECF-0705-0340-ADA0-F1EACDFD9018}" destId="{D079E9F3-47F3-C54A-8B95-AAB36FF6C88C}" srcOrd="0" destOrd="0" presId="urn:microsoft.com/office/officeart/2005/8/layout/orgChart1"/>
    <dgm:cxn modelId="{4A6E734A-1233-8A48-9C3D-D85DAA2AC7DB}" type="presOf" srcId="{122BCC30-17ED-9746-9F81-FFEF43CB0FE2}" destId="{51098482-41E1-FC47-870F-CE74B8C46F96}" srcOrd="0" destOrd="0" presId="urn:microsoft.com/office/officeart/2005/8/layout/orgChart1"/>
    <dgm:cxn modelId="{D0EABF37-C765-F14C-AD33-BD9F1C3CC83D}" type="presOf" srcId="{45FEF9B9-2358-7340-A046-FF09E2337FA0}" destId="{5693205B-D9A9-8449-835D-A5067CD2C643}" srcOrd="0" destOrd="0" presId="urn:microsoft.com/office/officeart/2005/8/layout/orgChart1"/>
    <dgm:cxn modelId="{DA9086A2-729B-7340-AAA9-15A94CAC3857}" type="presOf" srcId="{8DE6BC25-AEB4-6C49-B5A2-6DC8AB07A085}" destId="{4E6DE2D6-AF57-F442-BEB5-70B5CBF4A424}" srcOrd="0" destOrd="0" presId="urn:microsoft.com/office/officeart/2005/8/layout/orgChart1"/>
    <dgm:cxn modelId="{B8C1AF45-7C7F-6B4B-A5FD-520BFE0D46C3}" type="presOf" srcId="{AC768DBE-67EC-6048-A58F-76E61DC61569}" destId="{1FC9D7F2-1BD0-8A4D-94CB-DC4B1BAE2A15}" srcOrd="0" destOrd="0" presId="urn:microsoft.com/office/officeart/2005/8/layout/orgChart1"/>
    <dgm:cxn modelId="{8A06688F-51FE-004C-BCE5-DD45FBDC0ABE}" srcId="{8ADDA6CE-196A-F049-9574-822B10C3EB0F}" destId="{3E8132A2-3765-6044-9129-C78997870DAA}" srcOrd="0" destOrd="0" parTransId="{FC3567E9-1AD9-D94F-BE5D-8C26A287348C}" sibTransId="{FC5FC104-962B-D84A-AE99-1FA3A97E4D7E}"/>
    <dgm:cxn modelId="{00896E0B-2CA8-CC43-B983-844A12996944}" type="presOf" srcId="{E3266E0B-26BF-FD43-A94E-F60D7E964FD8}" destId="{EED9E8E2-B496-2844-B8F9-C5E0B09FE904}" srcOrd="1" destOrd="0" presId="urn:microsoft.com/office/officeart/2005/8/layout/orgChart1"/>
    <dgm:cxn modelId="{11EDE1FF-2960-E14E-97BF-1DE8DBC80925}" type="presOf" srcId="{122BCC30-17ED-9746-9F81-FFEF43CB0FE2}" destId="{0E91C5FC-F5D7-844F-88CC-EC27F9C67313}" srcOrd="1" destOrd="0" presId="urn:microsoft.com/office/officeart/2005/8/layout/orgChart1"/>
    <dgm:cxn modelId="{603E82F2-A65B-364B-B561-387D00ECA202}" type="presOf" srcId="{6CF65052-3301-9341-9424-F65F4CCE436E}" destId="{63E26D38-720D-5C4C-98DA-0A3CDD6DA1FB}" srcOrd="0" destOrd="0" presId="urn:microsoft.com/office/officeart/2005/8/layout/orgChart1"/>
    <dgm:cxn modelId="{07C1A31A-1BEE-BF49-89C9-6350B0D04E99}" type="presOf" srcId="{76F2AC6B-2A1C-A648-8355-25B501EFF6B7}" destId="{B8379578-FE8B-CA44-9F00-1B18969ED767}" srcOrd="0" destOrd="0" presId="urn:microsoft.com/office/officeart/2005/8/layout/orgChart1"/>
    <dgm:cxn modelId="{CD21137D-4466-9545-BA2B-0184B5A47184}" srcId="{6907EDD5-8A54-1A4A-9F76-4F2A7DBA4CCB}" destId="{8ADDA6CE-196A-F049-9574-822B10C3EB0F}" srcOrd="2" destOrd="0" parTransId="{393F85EC-CA63-8E45-ACEC-9537ED943D19}" sibTransId="{8313F733-2159-2A48-8087-5A0178DE626F}"/>
    <dgm:cxn modelId="{C78B98CE-0636-B542-B7F3-4A0CEFFBE29C}" srcId="{6907EDD5-8A54-1A4A-9F76-4F2A7DBA4CCB}" destId="{E3266E0B-26BF-FD43-A94E-F60D7E964FD8}" srcOrd="1" destOrd="0" parTransId="{F763CFCA-58B4-FE4F-8E3C-F543340821EE}" sibTransId="{F7ABAF27-E91F-1544-A75A-272212547A71}"/>
    <dgm:cxn modelId="{AFFBF182-0B40-5748-A45D-1017EA1C8019}" type="presParOf" srcId="{1FC9D7F2-1BD0-8A4D-94CB-DC4B1BAE2A15}" destId="{24A3B603-A969-8349-9224-0A249CD4C2FE}" srcOrd="0" destOrd="0" presId="urn:microsoft.com/office/officeart/2005/8/layout/orgChart1"/>
    <dgm:cxn modelId="{69A6192C-0134-1946-9D31-7B1B789F0969}" type="presParOf" srcId="{24A3B603-A969-8349-9224-0A249CD4C2FE}" destId="{7E391669-8063-3B48-9BE1-146986EA3EAB}" srcOrd="0" destOrd="0" presId="urn:microsoft.com/office/officeart/2005/8/layout/orgChart1"/>
    <dgm:cxn modelId="{BBA35B33-DC12-6D4F-892F-75E5835316F0}" type="presParOf" srcId="{7E391669-8063-3B48-9BE1-146986EA3EAB}" destId="{AAB46E0F-3ADA-4446-8578-8D9268F36F1C}" srcOrd="0" destOrd="0" presId="urn:microsoft.com/office/officeart/2005/8/layout/orgChart1"/>
    <dgm:cxn modelId="{2F8CA685-7778-0641-BBB8-D0A0933C7C2C}" type="presParOf" srcId="{7E391669-8063-3B48-9BE1-146986EA3EAB}" destId="{5D7882C9-614E-934D-B537-27AD056F3A9D}" srcOrd="1" destOrd="0" presId="urn:microsoft.com/office/officeart/2005/8/layout/orgChart1"/>
    <dgm:cxn modelId="{B397ED0A-275F-7F45-821E-9DC6EF8736D7}" type="presParOf" srcId="{24A3B603-A969-8349-9224-0A249CD4C2FE}" destId="{A1D40EDF-84CE-3542-BFED-BB964D81BD83}" srcOrd="1" destOrd="0" presId="urn:microsoft.com/office/officeart/2005/8/layout/orgChart1"/>
    <dgm:cxn modelId="{E8661028-37B4-BA45-A308-7CD74CBA0638}" type="presParOf" srcId="{A1D40EDF-84CE-3542-BFED-BB964D81BD83}" destId="{63E26D38-720D-5C4C-98DA-0A3CDD6DA1FB}" srcOrd="0" destOrd="0" presId="urn:microsoft.com/office/officeart/2005/8/layout/orgChart1"/>
    <dgm:cxn modelId="{2FF0B17C-6040-294B-AB24-85062E45DC68}" type="presParOf" srcId="{A1D40EDF-84CE-3542-BFED-BB964D81BD83}" destId="{9EC91A20-A761-4646-A981-EB6B4EA3CCAE}" srcOrd="1" destOrd="0" presId="urn:microsoft.com/office/officeart/2005/8/layout/orgChart1"/>
    <dgm:cxn modelId="{7211ED5C-C446-1449-8E3F-4AE961E2CA74}" type="presParOf" srcId="{9EC91A20-A761-4646-A981-EB6B4EA3CCAE}" destId="{6EC4FC16-8590-3846-B3F6-669077219DBE}" srcOrd="0" destOrd="0" presId="urn:microsoft.com/office/officeart/2005/8/layout/orgChart1"/>
    <dgm:cxn modelId="{AF748F02-2413-3B4F-AB3A-1405DB3F2DE7}" type="presParOf" srcId="{6EC4FC16-8590-3846-B3F6-669077219DBE}" destId="{D079E9F3-47F3-C54A-8B95-AAB36FF6C88C}" srcOrd="0" destOrd="0" presId="urn:microsoft.com/office/officeart/2005/8/layout/orgChart1"/>
    <dgm:cxn modelId="{1F1CEFEF-735F-BF4C-9E30-EAA463AF8CC8}" type="presParOf" srcId="{6EC4FC16-8590-3846-B3F6-669077219DBE}" destId="{B262FA35-2855-EF41-A51C-14DCD645B94B}" srcOrd="1" destOrd="0" presId="urn:microsoft.com/office/officeart/2005/8/layout/orgChart1"/>
    <dgm:cxn modelId="{EB9FAD84-22CF-C04D-BA05-097D9A6FB188}" type="presParOf" srcId="{9EC91A20-A761-4646-A981-EB6B4EA3CCAE}" destId="{A92FC599-6B0E-904D-BB13-540A469422A2}" srcOrd="1" destOrd="0" presId="urn:microsoft.com/office/officeart/2005/8/layout/orgChart1"/>
    <dgm:cxn modelId="{236F42B8-6F72-B842-AE63-B984026B1BD5}" type="presParOf" srcId="{A92FC599-6B0E-904D-BB13-540A469422A2}" destId="{5693205B-D9A9-8449-835D-A5067CD2C643}" srcOrd="0" destOrd="0" presId="urn:microsoft.com/office/officeart/2005/8/layout/orgChart1"/>
    <dgm:cxn modelId="{F379848C-8F91-5C47-9F63-4C9D8E14BCDC}" type="presParOf" srcId="{A92FC599-6B0E-904D-BB13-540A469422A2}" destId="{7DC2C513-76EE-AE4F-85D6-EC8D90ED0748}" srcOrd="1" destOrd="0" presId="urn:microsoft.com/office/officeart/2005/8/layout/orgChart1"/>
    <dgm:cxn modelId="{95D86F20-D026-7E48-A928-341A72881A6D}" type="presParOf" srcId="{7DC2C513-76EE-AE4F-85D6-EC8D90ED0748}" destId="{10B119A3-3E7F-4D4E-AA97-719C225855F1}" srcOrd="0" destOrd="0" presId="urn:microsoft.com/office/officeart/2005/8/layout/orgChart1"/>
    <dgm:cxn modelId="{70D3CE2C-8F98-0548-83B9-B8FDDF205DFD}" type="presParOf" srcId="{10B119A3-3E7F-4D4E-AA97-719C225855F1}" destId="{51098482-41E1-FC47-870F-CE74B8C46F96}" srcOrd="0" destOrd="0" presId="urn:microsoft.com/office/officeart/2005/8/layout/orgChart1"/>
    <dgm:cxn modelId="{1FBFE61C-304F-7644-8D3B-804C236243B3}" type="presParOf" srcId="{10B119A3-3E7F-4D4E-AA97-719C225855F1}" destId="{0E91C5FC-F5D7-844F-88CC-EC27F9C67313}" srcOrd="1" destOrd="0" presId="urn:microsoft.com/office/officeart/2005/8/layout/orgChart1"/>
    <dgm:cxn modelId="{1F44BCB8-FA42-704F-B3DB-9D8D4D3B72F2}" type="presParOf" srcId="{7DC2C513-76EE-AE4F-85D6-EC8D90ED0748}" destId="{A787DADB-C65F-5946-8A6C-4BCA5634B7D8}" srcOrd="1" destOrd="0" presId="urn:microsoft.com/office/officeart/2005/8/layout/orgChart1"/>
    <dgm:cxn modelId="{3149E385-F776-D543-BF61-048182783797}" type="presParOf" srcId="{7DC2C513-76EE-AE4F-85D6-EC8D90ED0748}" destId="{6E664DFF-11FF-AE48-987D-655D794491F7}" srcOrd="2" destOrd="0" presId="urn:microsoft.com/office/officeart/2005/8/layout/orgChart1"/>
    <dgm:cxn modelId="{E00C8645-0E1F-114D-BBFA-C0523A16730B}" type="presParOf" srcId="{9EC91A20-A761-4646-A981-EB6B4EA3CCAE}" destId="{27C5FE9A-E4AD-2C44-A5CF-72414A6DFBC3}" srcOrd="2" destOrd="0" presId="urn:microsoft.com/office/officeart/2005/8/layout/orgChart1"/>
    <dgm:cxn modelId="{E9FFA440-61C3-4C42-BD45-406917924CF9}" type="presParOf" srcId="{A1D40EDF-84CE-3542-BFED-BB964D81BD83}" destId="{B39B97E9-E67D-8349-B3BE-6855DD06D265}" srcOrd="2" destOrd="0" presId="urn:microsoft.com/office/officeart/2005/8/layout/orgChart1"/>
    <dgm:cxn modelId="{F3AAC2EA-D9C0-5049-BBCF-F6D617F8E2DF}" type="presParOf" srcId="{A1D40EDF-84CE-3542-BFED-BB964D81BD83}" destId="{AABDAF3E-261D-B94C-B129-86D9FFBB3DC3}" srcOrd="3" destOrd="0" presId="urn:microsoft.com/office/officeart/2005/8/layout/orgChart1"/>
    <dgm:cxn modelId="{00C11363-862E-DD4C-86C9-3D0EDFC971FC}" type="presParOf" srcId="{AABDAF3E-261D-B94C-B129-86D9FFBB3DC3}" destId="{497A45B0-8B2E-114C-B917-5AF241D61D17}" srcOrd="0" destOrd="0" presId="urn:microsoft.com/office/officeart/2005/8/layout/orgChart1"/>
    <dgm:cxn modelId="{D9F2064A-78F3-764C-9ACE-4D05D76D33E7}" type="presParOf" srcId="{497A45B0-8B2E-114C-B917-5AF241D61D17}" destId="{A9B62907-8753-2B4B-93B7-B1C1BE8B4B3E}" srcOrd="0" destOrd="0" presId="urn:microsoft.com/office/officeart/2005/8/layout/orgChart1"/>
    <dgm:cxn modelId="{9048DCEC-0C02-3849-804E-17C206DB9910}" type="presParOf" srcId="{497A45B0-8B2E-114C-B917-5AF241D61D17}" destId="{EED9E8E2-B496-2844-B8F9-C5E0B09FE904}" srcOrd="1" destOrd="0" presId="urn:microsoft.com/office/officeart/2005/8/layout/orgChart1"/>
    <dgm:cxn modelId="{034D2C3F-DB53-A240-B9EB-5ACCC8E6B1B4}" type="presParOf" srcId="{AABDAF3E-261D-B94C-B129-86D9FFBB3DC3}" destId="{757365C9-0AF2-4144-826E-0C95257EA980}" srcOrd="1" destOrd="0" presId="urn:microsoft.com/office/officeart/2005/8/layout/orgChart1"/>
    <dgm:cxn modelId="{D9891224-EB54-C842-BD77-1D51B7582BC4}" type="presParOf" srcId="{757365C9-0AF2-4144-826E-0C95257EA980}" destId="{B8379578-FE8B-CA44-9F00-1B18969ED767}" srcOrd="0" destOrd="0" presId="urn:microsoft.com/office/officeart/2005/8/layout/orgChart1"/>
    <dgm:cxn modelId="{5327DBA2-814E-E847-8FAD-2F7F3B432D19}" type="presParOf" srcId="{757365C9-0AF2-4144-826E-0C95257EA980}" destId="{6500D14F-E6D3-1E49-8EB7-D187E276BA67}" srcOrd="1" destOrd="0" presId="urn:microsoft.com/office/officeart/2005/8/layout/orgChart1"/>
    <dgm:cxn modelId="{06250D1B-18B2-D741-80DA-3C11D8A05B50}" type="presParOf" srcId="{6500D14F-E6D3-1E49-8EB7-D187E276BA67}" destId="{E316C734-DEAF-1A48-B01F-93D7BFCCE0CF}" srcOrd="0" destOrd="0" presId="urn:microsoft.com/office/officeart/2005/8/layout/orgChart1"/>
    <dgm:cxn modelId="{0DB969A7-9E5F-2F49-8379-94ADEFC46A6D}" type="presParOf" srcId="{E316C734-DEAF-1A48-B01F-93D7BFCCE0CF}" destId="{4E6DE2D6-AF57-F442-BEB5-70B5CBF4A424}" srcOrd="0" destOrd="0" presId="urn:microsoft.com/office/officeart/2005/8/layout/orgChart1"/>
    <dgm:cxn modelId="{71EF978C-16F8-3B4C-9C06-9647F5EEE37C}" type="presParOf" srcId="{E316C734-DEAF-1A48-B01F-93D7BFCCE0CF}" destId="{7B982BCE-AD02-C547-9BB6-B75C7A4C782A}" srcOrd="1" destOrd="0" presId="urn:microsoft.com/office/officeart/2005/8/layout/orgChart1"/>
    <dgm:cxn modelId="{C10D6772-0E10-C846-9B3F-D804CB3F8B32}" type="presParOf" srcId="{6500D14F-E6D3-1E49-8EB7-D187E276BA67}" destId="{109B1998-1E0D-044E-81BD-DDE9CBD9E009}" srcOrd="1" destOrd="0" presId="urn:microsoft.com/office/officeart/2005/8/layout/orgChart1"/>
    <dgm:cxn modelId="{F5EADFE3-C7FF-A24B-B6F0-1997B26F77B9}" type="presParOf" srcId="{6500D14F-E6D3-1E49-8EB7-D187E276BA67}" destId="{ED016EB4-9B26-5B41-852B-37FF17A43835}" srcOrd="2" destOrd="0" presId="urn:microsoft.com/office/officeart/2005/8/layout/orgChart1"/>
    <dgm:cxn modelId="{7B54EC6D-D755-F948-A9D6-48B821DCDAA9}" type="presParOf" srcId="{AABDAF3E-261D-B94C-B129-86D9FFBB3DC3}" destId="{FB8DDB58-6F54-8D4B-A0C6-7E020AFD5C2E}" srcOrd="2" destOrd="0" presId="urn:microsoft.com/office/officeart/2005/8/layout/orgChart1"/>
    <dgm:cxn modelId="{659A1C8A-4093-344F-AD88-DCA9FEB95BA8}" type="presParOf" srcId="{A1D40EDF-84CE-3542-BFED-BB964D81BD83}" destId="{AE1249B3-0F04-4C4B-A4CF-2CB34DE36036}" srcOrd="4" destOrd="0" presId="urn:microsoft.com/office/officeart/2005/8/layout/orgChart1"/>
    <dgm:cxn modelId="{9C203424-CAA4-DE46-8AB5-A049A37D9CBF}" type="presParOf" srcId="{A1D40EDF-84CE-3542-BFED-BB964D81BD83}" destId="{D3DFF44B-3250-0E49-AA4B-A13AA7FFE77E}" srcOrd="5" destOrd="0" presId="urn:microsoft.com/office/officeart/2005/8/layout/orgChart1"/>
    <dgm:cxn modelId="{9E400906-453E-CE41-944E-04E9B0B3B5C4}" type="presParOf" srcId="{D3DFF44B-3250-0E49-AA4B-A13AA7FFE77E}" destId="{6ACCB297-F0EC-A14F-B735-3ADE410C5F3E}" srcOrd="0" destOrd="0" presId="urn:microsoft.com/office/officeart/2005/8/layout/orgChart1"/>
    <dgm:cxn modelId="{B462762F-1720-5D46-B81D-3BE65DD7C240}" type="presParOf" srcId="{6ACCB297-F0EC-A14F-B735-3ADE410C5F3E}" destId="{7595C2B4-16DE-044A-AC49-0DAED564F70A}" srcOrd="0" destOrd="0" presId="urn:microsoft.com/office/officeart/2005/8/layout/orgChart1"/>
    <dgm:cxn modelId="{3EE919E9-ECB3-6E4F-A19F-ABEB8C7B2D91}" type="presParOf" srcId="{6ACCB297-F0EC-A14F-B735-3ADE410C5F3E}" destId="{8BB55189-F635-034F-9369-81CFEC29E5D8}" srcOrd="1" destOrd="0" presId="urn:microsoft.com/office/officeart/2005/8/layout/orgChart1"/>
    <dgm:cxn modelId="{30A26507-6207-9C47-BB57-7B7A9B3C9069}" type="presParOf" srcId="{D3DFF44B-3250-0E49-AA4B-A13AA7FFE77E}" destId="{7B7231B5-BDD1-EC44-99BC-305FC0ED916D}" srcOrd="1" destOrd="0" presId="urn:microsoft.com/office/officeart/2005/8/layout/orgChart1"/>
    <dgm:cxn modelId="{EC15BF8A-3608-E34A-B228-503847D111F7}" type="presParOf" srcId="{7B7231B5-BDD1-EC44-99BC-305FC0ED916D}" destId="{6E718066-651D-7E44-B8E0-5BAE928A9E12}" srcOrd="0" destOrd="0" presId="urn:microsoft.com/office/officeart/2005/8/layout/orgChart1"/>
    <dgm:cxn modelId="{C847E24A-4305-0D41-825F-5570E8093849}" type="presParOf" srcId="{7B7231B5-BDD1-EC44-99BC-305FC0ED916D}" destId="{F2097586-0B09-D04C-9F68-2865AAAE54C1}" srcOrd="1" destOrd="0" presId="urn:microsoft.com/office/officeart/2005/8/layout/orgChart1"/>
    <dgm:cxn modelId="{E9FB8667-08BC-524B-B7B7-15710CEEA118}" type="presParOf" srcId="{F2097586-0B09-D04C-9F68-2865AAAE54C1}" destId="{BFBAB203-F6FE-5C41-9B76-DD13253A60EC}" srcOrd="0" destOrd="0" presId="urn:microsoft.com/office/officeart/2005/8/layout/orgChart1"/>
    <dgm:cxn modelId="{F071341A-3702-444C-9304-9ACAC76CB690}" type="presParOf" srcId="{BFBAB203-F6FE-5C41-9B76-DD13253A60EC}" destId="{B5AFA097-C471-814A-A6EF-5248F9F44076}" srcOrd="0" destOrd="0" presId="urn:microsoft.com/office/officeart/2005/8/layout/orgChart1"/>
    <dgm:cxn modelId="{62074AC1-7D89-8F40-8EE2-901E235998AE}" type="presParOf" srcId="{BFBAB203-F6FE-5C41-9B76-DD13253A60EC}" destId="{D83948D5-C2F0-4240-8D3D-0656AB5327BA}" srcOrd="1" destOrd="0" presId="urn:microsoft.com/office/officeart/2005/8/layout/orgChart1"/>
    <dgm:cxn modelId="{67481D73-6BB4-A943-96D4-CDAC34021C8A}" type="presParOf" srcId="{F2097586-0B09-D04C-9F68-2865AAAE54C1}" destId="{2D11BB74-BDE9-2049-A40B-650C0A7AF1D5}" srcOrd="1" destOrd="0" presId="urn:microsoft.com/office/officeart/2005/8/layout/orgChart1"/>
    <dgm:cxn modelId="{93911EA3-BC5E-4740-ACE8-34CDE5125A23}" type="presParOf" srcId="{F2097586-0B09-D04C-9F68-2865AAAE54C1}" destId="{2F58A808-4C84-8E4B-AF06-3ED5778C9443}" srcOrd="2" destOrd="0" presId="urn:microsoft.com/office/officeart/2005/8/layout/orgChart1"/>
    <dgm:cxn modelId="{5EA77F66-CEEF-0542-BB9D-A8405269288F}" type="presParOf" srcId="{D3DFF44B-3250-0E49-AA4B-A13AA7FFE77E}" destId="{FFC247AC-C45A-524D-A79D-60A461167739}" srcOrd="2" destOrd="0" presId="urn:microsoft.com/office/officeart/2005/8/layout/orgChart1"/>
    <dgm:cxn modelId="{AD865A96-FF55-E347-A2A6-35A36ABEFFF1}" type="presParOf" srcId="{24A3B603-A969-8349-9224-0A249CD4C2FE}" destId="{3C4AA3C8-1E73-C44F-9E32-EE60F181C03F}" srcOrd="2" destOrd="0" presId="urn:microsoft.com/office/officeart/2005/8/layout/orgChart1"/>
  </dgm:cxnLst>
  <dgm:bg>
    <a:solidFill>
      <a:srgbClr val="00206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D1D94CD-7549-B047-82CB-C1D0D0C0ECEC}" type="doc">
      <dgm:prSet loTypeId="urn:microsoft.com/office/officeart/2005/8/layout/orgChar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20A8666-37F9-444C-B0DF-9900AD08364A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800" dirty="0" smtClean="0">
              <a:solidFill>
                <a:srgbClr val="002060"/>
              </a:solidFill>
            </a:rPr>
            <a:t>COORDINATEUR FOOT ANIMATION </a:t>
          </a:r>
        </a:p>
        <a:p>
          <a:r>
            <a:rPr lang="fr-FR" sz="1800" b="1" dirty="0" smtClean="0">
              <a:solidFill>
                <a:srgbClr val="00B050"/>
              </a:solidFill>
            </a:rPr>
            <a:t>Jean Louis </a:t>
          </a:r>
          <a:r>
            <a:rPr lang="fr-FR" sz="1800" b="1" dirty="0" err="1" smtClean="0">
              <a:solidFill>
                <a:srgbClr val="00B050"/>
              </a:solidFill>
            </a:rPr>
            <a:t>Farizon</a:t>
          </a:r>
          <a:r>
            <a:rPr lang="fr-FR" sz="18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CFF1+ module u9+u7</a:t>
          </a:r>
          <a:endParaRPr lang="fr-FR" sz="1000" b="1" dirty="0">
            <a:solidFill>
              <a:srgbClr val="0070C0"/>
            </a:solidFill>
          </a:endParaRPr>
        </a:p>
      </dgm:t>
    </dgm:pt>
    <dgm:pt modelId="{68F4302C-D67A-E244-92ED-BAFD9B1CD9B3}" type="parTrans" cxnId="{BAE43951-E6BB-D14B-9B90-149D990C1A84}">
      <dgm:prSet/>
      <dgm:spPr/>
      <dgm:t>
        <a:bodyPr/>
        <a:lstStyle/>
        <a:p>
          <a:endParaRPr lang="fr-FR"/>
        </a:p>
      </dgm:t>
    </dgm:pt>
    <dgm:pt modelId="{3517F776-2CA2-2A44-A29A-4C376DF992F3}" type="sibTrans" cxnId="{BAE43951-E6BB-D14B-9B90-149D990C1A84}">
      <dgm:prSet/>
      <dgm:spPr/>
      <dgm:t>
        <a:bodyPr/>
        <a:lstStyle/>
        <a:p>
          <a:endParaRPr lang="fr-FR"/>
        </a:p>
      </dgm:t>
    </dgm:pt>
    <dgm:pt modelId="{CE15EB21-CB57-A145-981C-A72FBB3E2F1E}">
      <dgm:prSet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ctr"/>
          <a:endParaRPr lang="fr-FR" sz="2000" b="1" dirty="0">
            <a:solidFill>
              <a:schemeClr val="tx1"/>
            </a:solidFill>
          </a:endParaRPr>
        </a:p>
        <a:p>
          <a:pPr algn="ctr"/>
          <a:endParaRPr lang="fr-FR" sz="2000" b="0" dirty="0" smtClean="0">
            <a:solidFill>
              <a:srgbClr val="002060"/>
            </a:solidFill>
          </a:endParaRPr>
        </a:p>
        <a:p>
          <a:pPr algn="ctr"/>
          <a:r>
            <a:rPr lang="fr-FR" sz="2000" b="0" dirty="0" smtClean="0">
              <a:solidFill>
                <a:srgbClr val="002060"/>
              </a:solidFill>
            </a:rPr>
            <a:t>Pôle U6 / U7</a:t>
          </a:r>
        </a:p>
        <a:p>
          <a:pPr algn="ctr"/>
          <a:r>
            <a:rPr lang="fr-FR" sz="2000" b="1" dirty="0" smtClean="0">
              <a:solidFill>
                <a:srgbClr val="00B050"/>
              </a:solidFill>
            </a:rPr>
            <a:t>                 Jean Louis </a:t>
          </a:r>
          <a:r>
            <a:rPr lang="fr-FR" sz="2000" b="1" dirty="0" err="1" smtClean="0">
              <a:solidFill>
                <a:srgbClr val="00B050"/>
              </a:solidFill>
            </a:rPr>
            <a:t>Farizon</a:t>
          </a:r>
          <a:r>
            <a:rPr lang="fr-FR" sz="20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CFF1 + module u9 +module u7</a:t>
          </a:r>
        </a:p>
        <a:p>
          <a:pPr algn="ctr"/>
          <a:r>
            <a:rPr lang="fr-FR" sz="2000" b="1" dirty="0" smtClean="0">
              <a:solidFill>
                <a:srgbClr val="00B050"/>
              </a:solidFill>
            </a:rPr>
            <a:t>Monique Lesage </a:t>
          </a:r>
        </a:p>
        <a:p>
          <a:pPr algn="ctr"/>
          <a:r>
            <a:rPr lang="fr-FR" sz="2000" b="1" dirty="0" smtClean="0">
              <a:solidFill>
                <a:srgbClr val="00B050"/>
              </a:solidFill>
            </a:rPr>
            <a:t>Quentin Dalla </a:t>
          </a:r>
          <a:r>
            <a:rPr lang="fr-FR" sz="2000" b="1" dirty="0" err="1" smtClean="0">
              <a:solidFill>
                <a:srgbClr val="00B050"/>
              </a:solidFill>
            </a:rPr>
            <a:t>Camina</a:t>
          </a:r>
          <a:r>
            <a:rPr lang="fr-FR" sz="2000" b="1" dirty="0" smtClean="0">
              <a:solidFill>
                <a:srgbClr val="00B050"/>
              </a:solidFill>
            </a:rPr>
            <a:t> </a:t>
          </a:r>
        </a:p>
        <a:p>
          <a:pPr algn="ctr"/>
          <a:r>
            <a:rPr lang="fr-FR" sz="2000" b="1" dirty="0" smtClean="0">
              <a:solidFill>
                <a:srgbClr val="00B050"/>
              </a:solidFill>
            </a:rPr>
            <a:t>            Manu Martins </a:t>
          </a:r>
          <a:r>
            <a:rPr lang="fr-FR" sz="1000" b="1" dirty="0" smtClean="0">
              <a:solidFill>
                <a:srgbClr val="0070C0"/>
              </a:solidFill>
            </a:rPr>
            <a:t>CFF1 + module u7</a:t>
          </a:r>
          <a:endParaRPr lang="fr-FR" sz="1000" b="1" dirty="0" smtClean="0">
            <a:solidFill>
              <a:srgbClr val="FFC000"/>
            </a:solidFill>
          </a:endParaRPr>
        </a:p>
        <a:p>
          <a:pPr algn="ctr"/>
          <a:r>
            <a:rPr lang="fr-FR" sz="2000" b="1" dirty="0" smtClean="0">
              <a:solidFill>
                <a:srgbClr val="00B050"/>
              </a:solidFill>
            </a:rPr>
            <a:t>Alan </a:t>
          </a:r>
          <a:r>
            <a:rPr lang="fr-FR" sz="2000" b="1" dirty="0" err="1" smtClean="0">
              <a:solidFill>
                <a:srgbClr val="00B050"/>
              </a:solidFill>
            </a:rPr>
            <a:t>Trancy</a:t>
          </a:r>
          <a:endParaRPr lang="fr-FR" sz="2000" b="1" dirty="0" smtClean="0">
            <a:solidFill>
              <a:srgbClr val="00B050"/>
            </a:solidFill>
          </a:endParaRPr>
        </a:p>
        <a:p>
          <a:pPr algn="ctr"/>
          <a:r>
            <a:rPr lang="fr-FR" sz="2000" b="1" dirty="0" smtClean="0">
              <a:solidFill>
                <a:srgbClr val="00B050"/>
              </a:solidFill>
            </a:rPr>
            <a:t>                Séverine </a:t>
          </a:r>
          <a:r>
            <a:rPr lang="fr-FR" sz="2000" b="1" dirty="0" err="1" smtClean="0">
              <a:solidFill>
                <a:srgbClr val="00B050"/>
              </a:solidFill>
            </a:rPr>
            <a:t>Abrial</a:t>
          </a:r>
          <a:r>
            <a:rPr lang="fr-FR" sz="20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FFC000"/>
              </a:solidFill>
            </a:rPr>
            <a:t>( a la formation Cff1 d’avril 23)</a:t>
          </a:r>
        </a:p>
        <a:p>
          <a:pPr algn="ctr"/>
          <a:r>
            <a:rPr lang="fr-FR" sz="2000" b="1" dirty="0" smtClean="0">
              <a:solidFill>
                <a:srgbClr val="00B050"/>
              </a:solidFill>
            </a:rPr>
            <a:t>Matteo Comte</a:t>
          </a:r>
        </a:p>
        <a:p>
          <a:pPr algn="ctr"/>
          <a:endParaRPr lang="fr-FR" sz="2000" b="0" dirty="0" smtClean="0">
            <a:solidFill>
              <a:srgbClr val="002060"/>
            </a:solidFill>
          </a:endParaRPr>
        </a:p>
      </dgm:t>
    </dgm:pt>
    <dgm:pt modelId="{17215C74-49DB-1B47-B51D-8340EA80C4DE}" type="parTrans" cxnId="{E57E6152-15D8-F647-87C4-1EB0E339A65A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D607D5B8-34AB-3240-9358-0B590B768513}" type="sibTrans" cxnId="{E57E6152-15D8-F647-87C4-1EB0E339A65A}">
      <dgm:prSet/>
      <dgm:spPr/>
      <dgm:t>
        <a:bodyPr/>
        <a:lstStyle/>
        <a:p>
          <a:endParaRPr lang="fr-FR"/>
        </a:p>
      </dgm:t>
    </dgm:pt>
    <dgm:pt modelId="{38658214-4A4D-BB4B-9410-8589D61EA904}" type="pres">
      <dgm:prSet presAssocID="{6D1D94CD-7549-B047-82CB-C1D0D0C0ECE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B56247C8-AC68-D341-9213-A7B176F9F785}" type="pres">
      <dgm:prSet presAssocID="{120A8666-37F9-444C-B0DF-9900AD08364A}" presName="hierRoot1" presStyleCnt="0">
        <dgm:presLayoutVars>
          <dgm:hierBranch val="init"/>
        </dgm:presLayoutVars>
      </dgm:prSet>
      <dgm:spPr/>
    </dgm:pt>
    <dgm:pt modelId="{40B3AAA1-EE3C-7E44-83FA-8692F26C4893}" type="pres">
      <dgm:prSet presAssocID="{120A8666-37F9-444C-B0DF-9900AD08364A}" presName="rootComposite1" presStyleCnt="0"/>
      <dgm:spPr/>
    </dgm:pt>
    <dgm:pt modelId="{9C45EF2C-6385-CB46-8090-EA53D140C3C9}" type="pres">
      <dgm:prSet presAssocID="{120A8666-37F9-444C-B0DF-9900AD08364A}" presName="rootText1" presStyleLbl="node0" presStyleIdx="0" presStyleCnt="1" custScaleX="99505" custScaleY="37621" custLinFactNeighborY="-2427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9CF08FD-DE30-9042-91D8-290D5C1D2356}" type="pres">
      <dgm:prSet presAssocID="{120A8666-37F9-444C-B0DF-9900AD08364A}" presName="rootConnector1" presStyleLbl="node1" presStyleIdx="0" presStyleCnt="0"/>
      <dgm:spPr/>
      <dgm:t>
        <a:bodyPr/>
        <a:lstStyle/>
        <a:p>
          <a:endParaRPr lang="fr-FR"/>
        </a:p>
      </dgm:t>
    </dgm:pt>
    <dgm:pt modelId="{971401F9-AE9C-6A47-809B-B531EA915239}" type="pres">
      <dgm:prSet presAssocID="{120A8666-37F9-444C-B0DF-9900AD08364A}" presName="hierChild2" presStyleCnt="0"/>
      <dgm:spPr/>
    </dgm:pt>
    <dgm:pt modelId="{382EEB65-C698-6D43-9518-CBF338A10D82}" type="pres">
      <dgm:prSet presAssocID="{17215C74-49DB-1B47-B51D-8340EA80C4DE}" presName="Name37" presStyleLbl="parChTrans1D2" presStyleIdx="0" presStyleCnt="1"/>
      <dgm:spPr/>
      <dgm:t>
        <a:bodyPr/>
        <a:lstStyle/>
        <a:p>
          <a:endParaRPr lang="fr-FR"/>
        </a:p>
      </dgm:t>
    </dgm:pt>
    <dgm:pt modelId="{27069C9E-6D72-1A4A-A86A-C99CAD4C4ED6}" type="pres">
      <dgm:prSet presAssocID="{CE15EB21-CB57-A145-981C-A72FBB3E2F1E}" presName="hierRoot2" presStyleCnt="0">
        <dgm:presLayoutVars>
          <dgm:hierBranch val="init"/>
        </dgm:presLayoutVars>
      </dgm:prSet>
      <dgm:spPr/>
    </dgm:pt>
    <dgm:pt modelId="{C5B783FA-84A5-664C-9E09-99F325B663AB}" type="pres">
      <dgm:prSet presAssocID="{CE15EB21-CB57-A145-981C-A72FBB3E2F1E}" presName="rootComposite" presStyleCnt="0"/>
      <dgm:spPr/>
    </dgm:pt>
    <dgm:pt modelId="{A04EB7CC-1C96-0C43-A866-867F8BCC976C}" type="pres">
      <dgm:prSet presAssocID="{CE15EB21-CB57-A145-981C-A72FBB3E2F1E}" presName="rootText" presStyleLbl="node2" presStyleIdx="0" presStyleCnt="1" custScaleX="114657" custScaleY="116600" custLinFactNeighborX="-2919" custLinFactNeighborY="-2529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E0CBDA0-C710-EF49-B416-60C68B02B44B}" type="pres">
      <dgm:prSet presAssocID="{CE15EB21-CB57-A145-981C-A72FBB3E2F1E}" presName="rootConnector" presStyleLbl="node2" presStyleIdx="0" presStyleCnt="1"/>
      <dgm:spPr/>
      <dgm:t>
        <a:bodyPr/>
        <a:lstStyle/>
        <a:p>
          <a:endParaRPr lang="fr-FR"/>
        </a:p>
      </dgm:t>
    </dgm:pt>
    <dgm:pt modelId="{7825225F-C3EF-E749-B5E0-C3C93D3CF156}" type="pres">
      <dgm:prSet presAssocID="{CE15EB21-CB57-A145-981C-A72FBB3E2F1E}" presName="hierChild4" presStyleCnt="0"/>
      <dgm:spPr/>
    </dgm:pt>
    <dgm:pt modelId="{F83FFF92-8F70-9240-8783-01DB70EDB791}" type="pres">
      <dgm:prSet presAssocID="{CE15EB21-CB57-A145-981C-A72FBB3E2F1E}" presName="hierChild5" presStyleCnt="0"/>
      <dgm:spPr/>
    </dgm:pt>
    <dgm:pt modelId="{058D63AC-7392-DC44-8DC0-CCD42D0533B6}" type="pres">
      <dgm:prSet presAssocID="{120A8666-37F9-444C-B0DF-9900AD08364A}" presName="hierChild3" presStyleCnt="0"/>
      <dgm:spPr/>
    </dgm:pt>
  </dgm:ptLst>
  <dgm:cxnLst>
    <dgm:cxn modelId="{554A738D-ABCE-754A-A267-2889619B2CAD}" type="presOf" srcId="{CE15EB21-CB57-A145-981C-A72FBB3E2F1E}" destId="{DE0CBDA0-C710-EF49-B416-60C68B02B44B}" srcOrd="1" destOrd="0" presId="urn:microsoft.com/office/officeart/2005/8/layout/orgChart1"/>
    <dgm:cxn modelId="{6CAA2A40-73F6-2B48-A1B3-29F754F66FEC}" type="presOf" srcId="{120A8666-37F9-444C-B0DF-9900AD08364A}" destId="{39CF08FD-DE30-9042-91D8-290D5C1D2356}" srcOrd="1" destOrd="0" presId="urn:microsoft.com/office/officeart/2005/8/layout/orgChart1"/>
    <dgm:cxn modelId="{421D5980-5189-2C48-9A11-E7349FEACCD3}" type="presOf" srcId="{CE15EB21-CB57-A145-981C-A72FBB3E2F1E}" destId="{A04EB7CC-1C96-0C43-A866-867F8BCC976C}" srcOrd="0" destOrd="0" presId="urn:microsoft.com/office/officeart/2005/8/layout/orgChart1"/>
    <dgm:cxn modelId="{A17A38EF-CA6D-374F-83CA-4057869C5311}" type="presOf" srcId="{17215C74-49DB-1B47-B51D-8340EA80C4DE}" destId="{382EEB65-C698-6D43-9518-CBF338A10D82}" srcOrd="0" destOrd="0" presId="urn:microsoft.com/office/officeart/2005/8/layout/orgChart1"/>
    <dgm:cxn modelId="{E57E6152-15D8-F647-87C4-1EB0E339A65A}" srcId="{120A8666-37F9-444C-B0DF-9900AD08364A}" destId="{CE15EB21-CB57-A145-981C-A72FBB3E2F1E}" srcOrd="0" destOrd="0" parTransId="{17215C74-49DB-1B47-B51D-8340EA80C4DE}" sibTransId="{D607D5B8-34AB-3240-9358-0B590B768513}"/>
    <dgm:cxn modelId="{DBFFC74F-E240-9849-B77C-D12A343426E5}" type="presOf" srcId="{120A8666-37F9-444C-B0DF-9900AD08364A}" destId="{9C45EF2C-6385-CB46-8090-EA53D140C3C9}" srcOrd="0" destOrd="0" presId="urn:microsoft.com/office/officeart/2005/8/layout/orgChart1"/>
    <dgm:cxn modelId="{1BBC990F-4F46-1C4E-BF70-CC4347A69F4F}" type="presOf" srcId="{6D1D94CD-7549-B047-82CB-C1D0D0C0ECEC}" destId="{38658214-4A4D-BB4B-9410-8589D61EA904}" srcOrd="0" destOrd="0" presId="urn:microsoft.com/office/officeart/2005/8/layout/orgChart1"/>
    <dgm:cxn modelId="{BAE43951-E6BB-D14B-9B90-149D990C1A84}" srcId="{6D1D94CD-7549-B047-82CB-C1D0D0C0ECEC}" destId="{120A8666-37F9-444C-B0DF-9900AD08364A}" srcOrd="0" destOrd="0" parTransId="{68F4302C-D67A-E244-92ED-BAFD9B1CD9B3}" sibTransId="{3517F776-2CA2-2A44-A29A-4C376DF992F3}"/>
    <dgm:cxn modelId="{678DD245-AF77-6C4B-9E9E-7A84DBA18BF8}" type="presParOf" srcId="{38658214-4A4D-BB4B-9410-8589D61EA904}" destId="{B56247C8-AC68-D341-9213-A7B176F9F785}" srcOrd="0" destOrd="0" presId="urn:microsoft.com/office/officeart/2005/8/layout/orgChart1"/>
    <dgm:cxn modelId="{0B2FDFA4-E651-8B47-900A-55698337126D}" type="presParOf" srcId="{B56247C8-AC68-D341-9213-A7B176F9F785}" destId="{40B3AAA1-EE3C-7E44-83FA-8692F26C4893}" srcOrd="0" destOrd="0" presId="urn:microsoft.com/office/officeart/2005/8/layout/orgChart1"/>
    <dgm:cxn modelId="{A1CBCBF9-F2C8-9D40-BF5A-61D1FF4F2547}" type="presParOf" srcId="{40B3AAA1-EE3C-7E44-83FA-8692F26C4893}" destId="{9C45EF2C-6385-CB46-8090-EA53D140C3C9}" srcOrd="0" destOrd="0" presId="urn:microsoft.com/office/officeart/2005/8/layout/orgChart1"/>
    <dgm:cxn modelId="{B0BC0A53-3B01-1746-BB19-D9C2EFEF3DAA}" type="presParOf" srcId="{40B3AAA1-EE3C-7E44-83FA-8692F26C4893}" destId="{39CF08FD-DE30-9042-91D8-290D5C1D2356}" srcOrd="1" destOrd="0" presId="urn:microsoft.com/office/officeart/2005/8/layout/orgChart1"/>
    <dgm:cxn modelId="{DF57C773-8D9F-7140-9F88-A7C20753462B}" type="presParOf" srcId="{B56247C8-AC68-D341-9213-A7B176F9F785}" destId="{971401F9-AE9C-6A47-809B-B531EA915239}" srcOrd="1" destOrd="0" presId="urn:microsoft.com/office/officeart/2005/8/layout/orgChart1"/>
    <dgm:cxn modelId="{A8562295-E694-3E47-8C5E-6958501FEEBB}" type="presParOf" srcId="{971401F9-AE9C-6A47-809B-B531EA915239}" destId="{382EEB65-C698-6D43-9518-CBF338A10D82}" srcOrd="0" destOrd="0" presId="urn:microsoft.com/office/officeart/2005/8/layout/orgChart1"/>
    <dgm:cxn modelId="{2CD7CDDE-EE20-5D47-AA49-28F2B7A00684}" type="presParOf" srcId="{971401F9-AE9C-6A47-809B-B531EA915239}" destId="{27069C9E-6D72-1A4A-A86A-C99CAD4C4ED6}" srcOrd="1" destOrd="0" presId="urn:microsoft.com/office/officeart/2005/8/layout/orgChart1"/>
    <dgm:cxn modelId="{80A233F0-8742-1543-854A-C36ADB18E39B}" type="presParOf" srcId="{27069C9E-6D72-1A4A-A86A-C99CAD4C4ED6}" destId="{C5B783FA-84A5-664C-9E09-99F325B663AB}" srcOrd="0" destOrd="0" presId="urn:microsoft.com/office/officeart/2005/8/layout/orgChart1"/>
    <dgm:cxn modelId="{DC6F745E-0FA7-C84C-9EAD-E5495EEEE70C}" type="presParOf" srcId="{C5B783FA-84A5-664C-9E09-99F325B663AB}" destId="{A04EB7CC-1C96-0C43-A866-867F8BCC976C}" srcOrd="0" destOrd="0" presId="urn:microsoft.com/office/officeart/2005/8/layout/orgChart1"/>
    <dgm:cxn modelId="{C5032B79-2F59-B14A-BB36-658D7DC10AB2}" type="presParOf" srcId="{C5B783FA-84A5-664C-9E09-99F325B663AB}" destId="{DE0CBDA0-C710-EF49-B416-60C68B02B44B}" srcOrd="1" destOrd="0" presId="urn:microsoft.com/office/officeart/2005/8/layout/orgChart1"/>
    <dgm:cxn modelId="{8349FB01-3410-2F43-BBB1-BFC93BC7783E}" type="presParOf" srcId="{27069C9E-6D72-1A4A-A86A-C99CAD4C4ED6}" destId="{7825225F-C3EF-E749-B5E0-C3C93D3CF156}" srcOrd="1" destOrd="0" presId="urn:microsoft.com/office/officeart/2005/8/layout/orgChart1"/>
    <dgm:cxn modelId="{F60846C9-F115-F74D-9556-67C47FF1CA91}" type="presParOf" srcId="{27069C9E-6D72-1A4A-A86A-C99CAD4C4ED6}" destId="{F83FFF92-8F70-9240-8783-01DB70EDB791}" srcOrd="2" destOrd="0" presId="urn:microsoft.com/office/officeart/2005/8/layout/orgChart1"/>
    <dgm:cxn modelId="{F64B3566-95FC-B840-A2E1-5598A530053D}" type="presParOf" srcId="{B56247C8-AC68-D341-9213-A7B176F9F785}" destId="{058D63AC-7392-DC44-8DC0-CCD42D0533B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D1D94CD-7549-B047-82CB-C1D0D0C0ECEC}" type="doc">
      <dgm:prSet loTypeId="urn:microsoft.com/office/officeart/2005/8/layout/orgChar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20A8666-37F9-444C-B0DF-9900AD08364A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800" dirty="0" smtClean="0">
              <a:solidFill>
                <a:srgbClr val="002060"/>
              </a:solidFill>
            </a:rPr>
            <a:t>DIRECTION SPORTIVE</a:t>
          </a:r>
          <a:endParaRPr lang="fr-FR" sz="1800" dirty="0">
            <a:solidFill>
              <a:srgbClr val="002060"/>
            </a:solidFill>
          </a:endParaRPr>
        </a:p>
      </dgm:t>
    </dgm:pt>
    <dgm:pt modelId="{68F4302C-D67A-E244-92ED-BAFD9B1CD9B3}" type="parTrans" cxnId="{BAE43951-E6BB-D14B-9B90-149D990C1A84}">
      <dgm:prSet/>
      <dgm:spPr/>
      <dgm:t>
        <a:bodyPr/>
        <a:lstStyle/>
        <a:p>
          <a:endParaRPr lang="fr-FR"/>
        </a:p>
      </dgm:t>
    </dgm:pt>
    <dgm:pt modelId="{3517F776-2CA2-2A44-A29A-4C376DF992F3}" type="sibTrans" cxnId="{BAE43951-E6BB-D14B-9B90-149D990C1A84}">
      <dgm:prSet/>
      <dgm:spPr/>
      <dgm:t>
        <a:bodyPr/>
        <a:lstStyle/>
        <a:p>
          <a:endParaRPr lang="fr-FR"/>
        </a:p>
      </dgm:t>
    </dgm:pt>
    <dgm:pt modelId="{E9FE18E9-D681-034A-B847-9AED4982C536}" type="asst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800" dirty="0" smtClean="0">
              <a:solidFill>
                <a:srgbClr val="002060"/>
              </a:solidFill>
            </a:rPr>
            <a:t>Responsable Technique jeu a 11</a:t>
          </a:r>
        </a:p>
        <a:p>
          <a:r>
            <a:rPr lang="fr-FR" sz="1800" b="1" dirty="0" smtClean="0">
              <a:solidFill>
                <a:srgbClr val="00B050"/>
              </a:solidFill>
            </a:rPr>
            <a:t>Mickael </a:t>
          </a:r>
          <a:r>
            <a:rPr lang="fr-FR" sz="1800" b="1" dirty="0" err="1" smtClean="0">
              <a:solidFill>
                <a:srgbClr val="00B050"/>
              </a:solidFill>
            </a:rPr>
            <a:t>Viallet</a:t>
          </a:r>
          <a:r>
            <a:rPr lang="fr-FR" sz="1800" b="1" dirty="0" smtClean="0">
              <a:solidFill>
                <a:srgbClr val="00206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BEF</a:t>
          </a:r>
          <a:endParaRPr lang="fr-FR" sz="1000" b="1" dirty="0">
            <a:solidFill>
              <a:srgbClr val="0070C0"/>
            </a:solidFill>
          </a:endParaRPr>
        </a:p>
      </dgm:t>
    </dgm:pt>
    <dgm:pt modelId="{60273FAE-2E28-FA47-A33E-C8BB8D807CA3}" type="parTrans" cxnId="{05B30A24-334B-5446-9BDB-3CBDFC54F01C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98339D3A-FF08-F945-87EE-268CA4F832D2}" type="sibTrans" cxnId="{05B30A24-334B-5446-9BDB-3CBDFC54F01C}">
      <dgm:prSet/>
      <dgm:spPr/>
      <dgm:t>
        <a:bodyPr/>
        <a:lstStyle/>
        <a:p>
          <a:endParaRPr lang="fr-FR"/>
        </a:p>
      </dgm:t>
    </dgm:pt>
    <dgm:pt modelId="{D721196F-4FC2-7246-AF7F-3F30A5589D59}">
      <dgm:prSet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ctr"/>
          <a:r>
            <a:rPr lang="fr-FR" sz="1800" dirty="0" smtClean="0">
              <a:solidFill>
                <a:srgbClr val="002060"/>
              </a:solidFill>
            </a:rPr>
            <a:t>SÉNIORS  A 11 D1</a:t>
          </a:r>
        </a:p>
        <a:p>
          <a:pPr algn="ctr"/>
          <a:endParaRPr lang="fr-FR" sz="1000" b="1" dirty="0" smtClean="0">
            <a:solidFill>
              <a:srgbClr val="0070C0"/>
            </a:solidFill>
          </a:endParaRPr>
        </a:p>
        <a:p>
          <a:pPr algn="ctr"/>
          <a:r>
            <a:rPr lang="fr-FR" sz="1800" b="1" dirty="0" smtClean="0">
              <a:solidFill>
                <a:srgbClr val="00B050"/>
              </a:solidFill>
            </a:rPr>
            <a:t>De Sousa </a:t>
          </a:r>
          <a:r>
            <a:rPr lang="fr-FR" sz="1800" b="1" dirty="0" err="1" smtClean="0">
              <a:solidFill>
                <a:srgbClr val="00B050"/>
              </a:solidFill>
            </a:rPr>
            <a:t>Vieria</a:t>
          </a:r>
          <a:r>
            <a:rPr lang="fr-FR" sz="1800" b="1" dirty="0" smtClean="0">
              <a:solidFill>
                <a:srgbClr val="00B050"/>
              </a:solidFill>
            </a:rPr>
            <a:t> Victor</a:t>
          </a:r>
        </a:p>
        <a:p>
          <a:pPr algn="ctr"/>
          <a:r>
            <a:rPr lang="fr-FR" sz="1800" b="1" smtClean="0">
              <a:solidFill>
                <a:srgbClr val="00B050"/>
              </a:solidFill>
            </a:rPr>
            <a:t>Vieira Johan</a:t>
          </a:r>
        </a:p>
        <a:p>
          <a:pPr algn="ctr"/>
          <a:endParaRPr lang="fr-FR" sz="1800" b="1" dirty="0" smtClean="0">
            <a:solidFill>
              <a:srgbClr val="00B050"/>
            </a:solidFill>
          </a:endParaRPr>
        </a:p>
        <a:p>
          <a:pPr algn="ctr"/>
          <a:endParaRPr lang="fr-FR" sz="1800" b="1" dirty="0">
            <a:solidFill>
              <a:srgbClr val="FFC000"/>
            </a:solidFill>
          </a:endParaRPr>
        </a:p>
      </dgm:t>
    </dgm:pt>
    <dgm:pt modelId="{5FFC330D-4F77-804D-AB22-80C6A577A31A}" type="parTrans" cxnId="{008401B1-F8DD-9743-8D48-B6F5B2C0660B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A5A553A0-554D-6E42-8DAC-0C1A80DBF05D}" type="sibTrans" cxnId="{008401B1-F8DD-9743-8D48-B6F5B2C0660B}">
      <dgm:prSet/>
      <dgm:spPr/>
      <dgm:t>
        <a:bodyPr/>
        <a:lstStyle/>
        <a:p>
          <a:endParaRPr lang="fr-FR"/>
        </a:p>
      </dgm:t>
    </dgm:pt>
    <dgm:pt modelId="{38658214-4A4D-BB4B-9410-8589D61EA904}" type="pres">
      <dgm:prSet presAssocID="{6D1D94CD-7549-B047-82CB-C1D0D0C0ECE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B56247C8-AC68-D341-9213-A7B176F9F785}" type="pres">
      <dgm:prSet presAssocID="{120A8666-37F9-444C-B0DF-9900AD08364A}" presName="hierRoot1" presStyleCnt="0">
        <dgm:presLayoutVars>
          <dgm:hierBranch/>
        </dgm:presLayoutVars>
      </dgm:prSet>
      <dgm:spPr/>
    </dgm:pt>
    <dgm:pt modelId="{40B3AAA1-EE3C-7E44-83FA-8692F26C4893}" type="pres">
      <dgm:prSet presAssocID="{120A8666-37F9-444C-B0DF-9900AD08364A}" presName="rootComposite1" presStyleCnt="0"/>
      <dgm:spPr/>
    </dgm:pt>
    <dgm:pt modelId="{9C45EF2C-6385-CB46-8090-EA53D140C3C9}" type="pres">
      <dgm:prSet presAssocID="{120A8666-37F9-444C-B0DF-9900AD08364A}" presName="rootText1" presStyleLbl="node0" presStyleIdx="0" presStyleCnt="1" custScaleX="141806" custScaleY="79552" custLinFactNeighborX="-38956" custLinFactNeighborY="731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9CF08FD-DE30-9042-91D8-290D5C1D2356}" type="pres">
      <dgm:prSet presAssocID="{120A8666-37F9-444C-B0DF-9900AD08364A}" presName="rootConnector1" presStyleLbl="node1" presStyleIdx="0" presStyleCnt="0"/>
      <dgm:spPr/>
      <dgm:t>
        <a:bodyPr/>
        <a:lstStyle/>
        <a:p>
          <a:endParaRPr lang="fr-FR"/>
        </a:p>
      </dgm:t>
    </dgm:pt>
    <dgm:pt modelId="{971401F9-AE9C-6A47-809B-B531EA915239}" type="pres">
      <dgm:prSet presAssocID="{120A8666-37F9-444C-B0DF-9900AD08364A}" presName="hierChild2" presStyleCnt="0"/>
      <dgm:spPr/>
    </dgm:pt>
    <dgm:pt modelId="{058D63AC-7392-DC44-8DC0-CCD42D0533B6}" type="pres">
      <dgm:prSet presAssocID="{120A8666-37F9-444C-B0DF-9900AD08364A}" presName="hierChild3" presStyleCnt="0"/>
      <dgm:spPr/>
    </dgm:pt>
    <dgm:pt modelId="{C0651DD7-C80B-ED49-A134-0BC3EF7A359C}" type="pres">
      <dgm:prSet presAssocID="{60273FAE-2E28-FA47-A33E-C8BB8D807CA3}" presName="Name111" presStyleLbl="parChTrans1D2" presStyleIdx="0" presStyleCnt="1"/>
      <dgm:spPr/>
      <dgm:t>
        <a:bodyPr/>
        <a:lstStyle/>
        <a:p>
          <a:endParaRPr lang="fr-FR"/>
        </a:p>
      </dgm:t>
    </dgm:pt>
    <dgm:pt modelId="{46E937FA-9A70-BB41-BBE1-BA3C39613175}" type="pres">
      <dgm:prSet presAssocID="{E9FE18E9-D681-034A-B847-9AED4982C536}" presName="hierRoot3" presStyleCnt="0">
        <dgm:presLayoutVars>
          <dgm:hierBranch/>
        </dgm:presLayoutVars>
      </dgm:prSet>
      <dgm:spPr/>
    </dgm:pt>
    <dgm:pt modelId="{835092E3-2CFF-A24D-AF80-F194B2523155}" type="pres">
      <dgm:prSet presAssocID="{E9FE18E9-D681-034A-B847-9AED4982C536}" presName="rootComposite3" presStyleCnt="0"/>
      <dgm:spPr/>
    </dgm:pt>
    <dgm:pt modelId="{8B5E4E62-5EF2-7349-87CE-DB65F2788575}" type="pres">
      <dgm:prSet presAssocID="{E9FE18E9-D681-034A-B847-9AED4982C536}" presName="rootText3" presStyleLbl="asst1" presStyleIdx="0" presStyleCnt="1" custScaleX="158882" custScaleY="66687" custLinFactNeighborX="50858" custLinFactNeighborY="905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555367E-C3A2-AC4F-BB90-B9FFDCADC664}" type="pres">
      <dgm:prSet presAssocID="{E9FE18E9-D681-034A-B847-9AED4982C536}" presName="rootConnector3" presStyleLbl="asst1" presStyleIdx="0" presStyleCnt="1"/>
      <dgm:spPr/>
      <dgm:t>
        <a:bodyPr/>
        <a:lstStyle/>
        <a:p>
          <a:endParaRPr lang="fr-FR"/>
        </a:p>
      </dgm:t>
    </dgm:pt>
    <dgm:pt modelId="{09276676-69B1-514E-B4D5-532DC5B46190}" type="pres">
      <dgm:prSet presAssocID="{E9FE18E9-D681-034A-B847-9AED4982C536}" presName="hierChild6" presStyleCnt="0"/>
      <dgm:spPr/>
    </dgm:pt>
    <dgm:pt modelId="{5454126D-EA5C-4B2B-BFF6-9EE34DF6D864}" type="pres">
      <dgm:prSet presAssocID="{5FFC330D-4F77-804D-AB22-80C6A577A31A}" presName="Name35" presStyleLbl="parChTrans1D3" presStyleIdx="0" presStyleCnt="1"/>
      <dgm:spPr/>
      <dgm:t>
        <a:bodyPr/>
        <a:lstStyle/>
        <a:p>
          <a:endParaRPr lang="fr-FR"/>
        </a:p>
      </dgm:t>
    </dgm:pt>
    <dgm:pt modelId="{00472B75-6101-B347-8A20-2C0657F2E37C}" type="pres">
      <dgm:prSet presAssocID="{D721196F-4FC2-7246-AF7F-3F30A5589D59}" presName="hierRoot2" presStyleCnt="0">
        <dgm:presLayoutVars>
          <dgm:hierBranch/>
        </dgm:presLayoutVars>
      </dgm:prSet>
      <dgm:spPr/>
    </dgm:pt>
    <dgm:pt modelId="{A376D935-26F8-234A-9BDE-A49B8E3D91FE}" type="pres">
      <dgm:prSet presAssocID="{D721196F-4FC2-7246-AF7F-3F30A5589D59}" presName="rootComposite" presStyleCnt="0"/>
      <dgm:spPr/>
    </dgm:pt>
    <dgm:pt modelId="{0E126CD7-459F-FC4E-9140-54A48038EEB8}" type="pres">
      <dgm:prSet presAssocID="{D721196F-4FC2-7246-AF7F-3F30A5589D59}" presName="rootText" presStyleLbl="node3" presStyleIdx="0" presStyleCnt="1" custScaleX="144731" custScaleY="105243" custLinFactNeighborX="48699" custLinFactNeighborY="-1344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E668ADD-4ABF-1F4D-9A35-FE77FEF60845}" type="pres">
      <dgm:prSet presAssocID="{D721196F-4FC2-7246-AF7F-3F30A5589D59}" presName="rootConnector" presStyleLbl="node3" presStyleIdx="0" presStyleCnt="1"/>
      <dgm:spPr/>
      <dgm:t>
        <a:bodyPr/>
        <a:lstStyle/>
        <a:p>
          <a:endParaRPr lang="fr-FR"/>
        </a:p>
      </dgm:t>
    </dgm:pt>
    <dgm:pt modelId="{2D41F699-1008-A748-B7B4-FF3A4B5380D0}" type="pres">
      <dgm:prSet presAssocID="{D721196F-4FC2-7246-AF7F-3F30A5589D59}" presName="hierChild4" presStyleCnt="0"/>
      <dgm:spPr/>
    </dgm:pt>
    <dgm:pt modelId="{F764C8D2-4A52-254D-B876-56357F35EDEE}" type="pres">
      <dgm:prSet presAssocID="{D721196F-4FC2-7246-AF7F-3F30A5589D59}" presName="hierChild5" presStyleCnt="0"/>
      <dgm:spPr/>
    </dgm:pt>
    <dgm:pt modelId="{74074906-5009-0C49-A35C-61C07ED435C6}" type="pres">
      <dgm:prSet presAssocID="{E9FE18E9-D681-034A-B847-9AED4982C536}" presName="hierChild7" presStyleCnt="0"/>
      <dgm:spPr/>
    </dgm:pt>
  </dgm:ptLst>
  <dgm:cxnLst>
    <dgm:cxn modelId="{7C917604-1BC9-CC40-AD1D-3352B93A7415}" type="presOf" srcId="{D721196F-4FC2-7246-AF7F-3F30A5589D59}" destId="{1E668ADD-4ABF-1F4D-9A35-FE77FEF60845}" srcOrd="1" destOrd="0" presId="urn:microsoft.com/office/officeart/2005/8/layout/orgChart1"/>
    <dgm:cxn modelId="{05B30A24-334B-5446-9BDB-3CBDFC54F01C}" srcId="{120A8666-37F9-444C-B0DF-9900AD08364A}" destId="{E9FE18E9-D681-034A-B847-9AED4982C536}" srcOrd="0" destOrd="0" parTransId="{60273FAE-2E28-FA47-A33E-C8BB8D807CA3}" sibTransId="{98339D3A-FF08-F945-87EE-268CA4F832D2}"/>
    <dgm:cxn modelId="{6CAA2A40-73F6-2B48-A1B3-29F754F66FEC}" type="presOf" srcId="{120A8666-37F9-444C-B0DF-9900AD08364A}" destId="{39CF08FD-DE30-9042-91D8-290D5C1D2356}" srcOrd="1" destOrd="0" presId="urn:microsoft.com/office/officeart/2005/8/layout/orgChart1"/>
    <dgm:cxn modelId="{AD9D3BF0-7864-A840-9968-9704DAEF94A3}" type="presOf" srcId="{D721196F-4FC2-7246-AF7F-3F30A5589D59}" destId="{0E126CD7-459F-FC4E-9140-54A48038EEB8}" srcOrd="0" destOrd="0" presId="urn:microsoft.com/office/officeart/2005/8/layout/orgChart1"/>
    <dgm:cxn modelId="{CF0CCE61-9C68-4C7C-AF79-2E37B3C758FD}" type="presOf" srcId="{5FFC330D-4F77-804D-AB22-80C6A577A31A}" destId="{5454126D-EA5C-4B2B-BFF6-9EE34DF6D864}" srcOrd="0" destOrd="0" presId="urn:microsoft.com/office/officeart/2005/8/layout/orgChart1"/>
    <dgm:cxn modelId="{008401B1-F8DD-9743-8D48-B6F5B2C0660B}" srcId="{E9FE18E9-D681-034A-B847-9AED4982C536}" destId="{D721196F-4FC2-7246-AF7F-3F30A5589D59}" srcOrd="0" destOrd="0" parTransId="{5FFC330D-4F77-804D-AB22-80C6A577A31A}" sibTransId="{A5A553A0-554D-6E42-8DAC-0C1A80DBF05D}"/>
    <dgm:cxn modelId="{24DF9F79-CE3D-A744-BECF-4987C039D848}" type="presOf" srcId="{E9FE18E9-D681-034A-B847-9AED4982C536}" destId="{4555367E-C3A2-AC4F-BB90-B9FFDCADC664}" srcOrd="1" destOrd="0" presId="urn:microsoft.com/office/officeart/2005/8/layout/orgChart1"/>
    <dgm:cxn modelId="{F408B599-8A45-1A42-A6D5-3306A7D2A638}" type="presOf" srcId="{60273FAE-2E28-FA47-A33E-C8BB8D807CA3}" destId="{C0651DD7-C80B-ED49-A134-0BC3EF7A359C}" srcOrd="0" destOrd="0" presId="urn:microsoft.com/office/officeart/2005/8/layout/orgChart1"/>
    <dgm:cxn modelId="{DBFFC74F-E240-9849-B77C-D12A343426E5}" type="presOf" srcId="{120A8666-37F9-444C-B0DF-9900AD08364A}" destId="{9C45EF2C-6385-CB46-8090-EA53D140C3C9}" srcOrd="0" destOrd="0" presId="urn:microsoft.com/office/officeart/2005/8/layout/orgChart1"/>
    <dgm:cxn modelId="{1BBC990F-4F46-1C4E-BF70-CC4347A69F4F}" type="presOf" srcId="{6D1D94CD-7549-B047-82CB-C1D0D0C0ECEC}" destId="{38658214-4A4D-BB4B-9410-8589D61EA904}" srcOrd="0" destOrd="0" presId="urn:microsoft.com/office/officeart/2005/8/layout/orgChart1"/>
    <dgm:cxn modelId="{4C1EE5A2-1C7E-9B40-8ADA-52FFFC429E94}" type="presOf" srcId="{E9FE18E9-D681-034A-B847-9AED4982C536}" destId="{8B5E4E62-5EF2-7349-87CE-DB65F2788575}" srcOrd="0" destOrd="0" presId="urn:microsoft.com/office/officeart/2005/8/layout/orgChart1"/>
    <dgm:cxn modelId="{BAE43951-E6BB-D14B-9B90-149D990C1A84}" srcId="{6D1D94CD-7549-B047-82CB-C1D0D0C0ECEC}" destId="{120A8666-37F9-444C-B0DF-9900AD08364A}" srcOrd="0" destOrd="0" parTransId="{68F4302C-D67A-E244-92ED-BAFD9B1CD9B3}" sibTransId="{3517F776-2CA2-2A44-A29A-4C376DF992F3}"/>
    <dgm:cxn modelId="{678DD245-AF77-6C4B-9E9E-7A84DBA18BF8}" type="presParOf" srcId="{38658214-4A4D-BB4B-9410-8589D61EA904}" destId="{B56247C8-AC68-D341-9213-A7B176F9F785}" srcOrd="0" destOrd="0" presId="urn:microsoft.com/office/officeart/2005/8/layout/orgChart1"/>
    <dgm:cxn modelId="{0B2FDFA4-E651-8B47-900A-55698337126D}" type="presParOf" srcId="{B56247C8-AC68-D341-9213-A7B176F9F785}" destId="{40B3AAA1-EE3C-7E44-83FA-8692F26C4893}" srcOrd="0" destOrd="0" presId="urn:microsoft.com/office/officeart/2005/8/layout/orgChart1"/>
    <dgm:cxn modelId="{A1CBCBF9-F2C8-9D40-BF5A-61D1FF4F2547}" type="presParOf" srcId="{40B3AAA1-EE3C-7E44-83FA-8692F26C4893}" destId="{9C45EF2C-6385-CB46-8090-EA53D140C3C9}" srcOrd="0" destOrd="0" presId="urn:microsoft.com/office/officeart/2005/8/layout/orgChart1"/>
    <dgm:cxn modelId="{B0BC0A53-3B01-1746-BB19-D9C2EFEF3DAA}" type="presParOf" srcId="{40B3AAA1-EE3C-7E44-83FA-8692F26C4893}" destId="{39CF08FD-DE30-9042-91D8-290D5C1D2356}" srcOrd="1" destOrd="0" presId="urn:microsoft.com/office/officeart/2005/8/layout/orgChart1"/>
    <dgm:cxn modelId="{DF57C773-8D9F-7140-9F88-A7C20753462B}" type="presParOf" srcId="{B56247C8-AC68-D341-9213-A7B176F9F785}" destId="{971401F9-AE9C-6A47-809B-B531EA915239}" srcOrd="1" destOrd="0" presId="urn:microsoft.com/office/officeart/2005/8/layout/orgChart1"/>
    <dgm:cxn modelId="{F64B3566-95FC-B840-A2E1-5598A530053D}" type="presParOf" srcId="{B56247C8-AC68-D341-9213-A7B176F9F785}" destId="{058D63AC-7392-DC44-8DC0-CCD42D0533B6}" srcOrd="2" destOrd="0" presId="urn:microsoft.com/office/officeart/2005/8/layout/orgChart1"/>
    <dgm:cxn modelId="{09D5F432-5030-FC46-8F3C-3CBC920E6D07}" type="presParOf" srcId="{058D63AC-7392-DC44-8DC0-CCD42D0533B6}" destId="{C0651DD7-C80B-ED49-A134-0BC3EF7A359C}" srcOrd="0" destOrd="0" presId="urn:microsoft.com/office/officeart/2005/8/layout/orgChart1"/>
    <dgm:cxn modelId="{7A1C8811-B63E-AE49-95A1-A73502012B44}" type="presParOf" srcId="{058D63AC-7392-DC44-8DC0-CCD42D0533B6}" destId="{46E937FA-9A70-BB41-BBE1-BA3C39613175}" srcOrd="1" destOrd="0" presId="urn:microsoft.com/office/officeart/2005/8/layout/orgChart1"/>
    <dgm:cxn modelId="{0B788920-9963-9643-B6BD-C56DFAC6272E}" type="presParOf" srcId="{46E937FA-9A70-BB41-BBE1-BA3C39613175}" destId="{835092E3-2CFF-A24D-AF80-F194B2523155}" srcOrd="0" destOrd="0" presId="urn:microsoft.com/office/officeart/2005/8/layout/orgChart1"/>
    <dgm:cxn modelId="{8CCCF62B-EA20-AD4A-A475-3E8A912C4D73}" type="presParOf" srcId="{835092E3-2CFF-A24D-AF80-F194B2523155}" destId="{8B5E4E62-5EF2-7349-87CE-DB65F2788575}" srcOrd="0" destOrd="0" presId="urn:microsoft.com/office/officeart/2005/8/layout/orgChart1"/>
    <dgm:cxn modelId="{DB70ABFA-90C1-A547-8A79-B2E773F22FD8}" type="presParOf" srcId="{835092E3-2CFF-A24D-AF80-F194B2523155}" destId="{4555367E-C3A2-AC4F-BB90-B9FFDCADC664}" srcOrd="1" destOrd="0" presId="urn:microsoft.com/office/officeart/2005/8/layout/orgChart1"/>
    <dgm:cxn modelId="{FD008C43-4D54-9E42-AE84-4DE76BF72787}" type="presParOf" srcId="{46E937FA-9A70-BB41-BBE1-BA3C39613175}" destId="{09276676-69B1-514E-B4D5-532DC5B46190}" srcOrd="1" destOrd="0" presId="urn:microsoft.com/office/officeart/2005/8/layout/orgChart1"/>
    <dgm:cxn modelId="{189A7571-2D92-4BFF-B627-8B45B7E0328C}" type="presParOf" srcId="{09276676-69B1-514E-B4D5-532DC5B46190}" destId="{5454126D-EA5C-4B2B-BFF6-9EE34DF6D864}" srcOrd="0" destOrd="0" presId="urn:microsoft.com/office/officeart/2005/8/layout/orgChart1"/>
    <dgm:cxn modelId="{875F843D-0404-944D-9C01-7605B5D33B77}" type="presParOf" srcId="{09276676-69B1-514E-B4D5-532DC5B46190}" destId="{00472B75-6101-B347-8A20-2C0657F2E37C}" srcOrd="1" destOrd="0" presId="urn:microsoft.com/office/officeart/2005/8/layout/orgChart1"/>
    <dgm:cxn modelId="{E8589304-DE96-D246-9A38-21BAB7C6D220}" type="presParOf" srcId="{00472B75-6101-B347-8A20-2C0657F2E37C}" destId="{A376D935-26F8-234A-9BDE-A49B8E3D91FE}" srcOrd="0" destOrd="0" presId="urn:microsoft.com/office/officeart/2005/8/layout/orgChart1"/>
    <dgm:cxn modelId="{1304BE37-D877-BD4F-8132-E82A2175B6AE}" type="presParOf" srcId="{A376D935-26F8-234A-9BDE-A49B8E3D91FE}" destId="{0E126CD7-459F-FC4E-9140-54A48038EEB8}" srcOrd="0" destOrd="0" presId="urn:microsoft.com/office/officeart/2005/8/layout/orgChart1"/>
    <dgm:cxn modelId="{285016D9-31FE-8245-AB07-2B086DA93396}" type="presParOf" srcId="{A376D935-26F8-234A-9BDE-A49B8E3D91FE}" destId="{1E668ADD-4ABF-1F4D-9A35-FE77FEF60845}" srcOrd="1" destOrd="0" presId="urn:microsoft.com/office/officeart/2005/8/layout/orgChart1"/>
    <dgm:cxn modelId="{A3FCA2F5-9304-8947-BD04-485802EAE110}" type="presParOf" srcId="{00472B75-6101-B347-8A20-2C0657F2E37C}" destId="{2D41F699-1008-A748-B7B4-FF3A4B5380D0}" srcOrd="1" destOrd="0" presId="urn:microsoft.com/office/officeart/2005/8/layout/orgChart1"/>
    <dgm:cxn modelId="{CEFBC02B-F881-C440-BE16-4F8FB409306A}" type="presParOf" srcId="{00472B75-6101-B347-8A20-2C0657F2E37C}" destId="{F764C8D2-4A52-254D-B876-56357F35EDEE}" srcOrd="2" destOrd="0" presId="urn:microsoft.com/office/officeart/2005/8/layout/orgChart1"/>
    <dgm:cxn modelId="{B4F3DD2C-EB92-1D47-BD93-90919E7698F6}" type="presParOf" srcId="{46E937FA-9A70-BB41-BBE1-BA3C39613175}" destId="{74074906-5009-0C49-A35C-61C07ED435C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D1D94CD-7549-B047-82CB-C1D0D0C0ECEC}" type="doc">
      <dgm:prSet loTypeId="urn:microsoft.com/office/officeart/2005/8/layout/orgChar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20A8666-37F9-444C-B0DF-9900AD08364A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800" b="0" smtClean="0">
              <a:solidFill>
                <a:srgbClr val="0070C0"/>
              </a:solidFill>
            </a:rPr>
            <a:t>DIRECTION </a:t>
          </a:r>
          <a:r>
            <a:rPr lang="fr-FR" sz="1800" b="0" dirty="0" smtClean="0">
              <a:solidFill>
                <a:srgbClr val="0070C0"/>
              </a:solidFill>
            </a:rPr>
            <a:t>SPORTIVE </a:t>
          </a:r>
          <a:endParaRPr lang="fr-FR" sz="1800" b="0" dirty="0">
            <a:solidFill>
              <a:srgbClr val="0070C0"/>
            </a:solidFill>
          </a:endParaRPr>
        </a:p>
      </dgm:t>
    </dgm:pt>
    <dgm:pt modelId="{68F4302C-D67A-E244-92ED-BAFD9B1CD9B3}" type="parTrans" cxnId="{BAE43951-E6BB-D14B-9B90-149D990C1A84}">
      <dgm:prSet/>
      <dgm:spPr/>
      <dgm:t>
        <a:bodyPr/>
        <a:lstStyle/>
        <a:p>
          <a:endParaRPr lang="fr-FR"/>
        </a:p>
      </dgm:t>
    </dgm:pt>
    <dgm:pt modelId="{3517F776-2CA2-2A44-A29A-4C376DF992F3}" type="sibTrans" cxnId="{BAE43951-E6BB-D14B-9B90-149D990C1A84}">
      <dgm:prSet/>
      <dgm:spPr/>
      <dgm:t>
        <a:bodyPr/>
        <a:lstStyle/>
        <a:p>
          <a:endParaRPr lang="fr-FR"/>
        </a:p>
      </dgm:t>
    </dgm:pt>
    <dgm:pt modelId="{CE15EB21-CB57-A145-981C-A72FBB3E2F1E}">
      <dgm:prSet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ctr"/>
          <a:r>
            <a:rPr lang="fr-FR" sz="1800" b="0" dirty="0">
              <a:solidFill>
                <a:srgbClr val="002060"/>
              </a:solidFill>
            </a:rPr>
            <a:t>GDB U9 à U13</a:t>
          </a:r>
        </a:p>
        <a:p>
          <a:pPr algn="ctr"/>
          <a:r>
            <a:rPr lang="fr-FR" sz="1800" b="0" dirty="0">
              <a:solidFill>
                <a:srgbClr val="002060"/>
              </a:solidFill>
            </a:rPr>
            <a:t>(Lundi </a:t>
          </a:r>
          <a:r>
            <a:rPr lang="fr-FR" sz="1800" b="0" dirty="0" smtClean="0">
              <a:solidFill>
                <a:srgbClr val="002060"/>
              </a:solidFill>
            </a:rPr>
            <a:t>18h00/18h45)</a:t>
          </a:r>
          <a:endParaRPr lang="fr-FR" sz="1800" b="0" dirty="0">
            <a:solidFill>
              <a:srgbClr val="002060"/>
            </a:solidFill>
          </a:endParaRPr>
        </a:p>
        <a:p>
          <a:pPr algn="l"/>
          <a:r>
            <a:rPr lang="fr-FR" sz="1800" b="1" dirty="0" smtClean="0">
              <a:solidFill>
                <a:srgbClr val="00B050"/>
              </a:solidFill>
            </a:rPr>
            <a:t>            Jean </a:t>
          </a:r>
          <a:r>
            <a:rPr lang="fr-FR" sz="1800" b="1" dirty="0">
              <a:solidFill>
                <a:srgbClr val="00B050"/>
              </a:solidFill>
            </a:rPr>
            <a:t>Marie </a:t>
          </a:r>
          <a:r>
            <a:rPr lang="fr-FR" sz="1800" b="1" dirty="0" err="1" smtClean="0">
              <a:solidFill>
                <a:srgbClr val="00B050"/>
              </a:solidFill>
            </a:rPr>
            <a:t>Brunand</a:t>
          </a:r>
          <a:r>
            <a:rPr lang="fr-FR" sz="10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BEF</a:t>
          </a:r>
          <a:r>
            <a:rPr lang="fr-FR" sz="1000" b="1" dirty="0" smtClean="0">
              <a:solidFill>
                <a:srgbClr val="00B050"/>
              </a:solidFill>
            </a:rPr>
            <a:t> </a:t>
          </a:r>
        </a:p>
        <a:p>
          <a:pPr algn="l"/>
          <a:r>
            <a:rPr lang="fr-FR" sz="1800" b="1" dirty="0" smtClean="0">
              <a:solidFill>
                <a:srgbClr val="00B050"/>
              </a:solidFill>
            </a:rPr>
            <a:t>            Alex Vincent </a:t>
          </a:r>
        </a:p>
        <a:p>
          <a:pPr algn="l"/>
          <a:r>
            <a:rPr lang="fr-FR" sz="1800" b="1" dirty="0" smtClean="0">
              <a:solidFill>
                <a:srgbClr val="00B050"/>
              </a:solidFill>
            </a:rPr>
            <a:t>           Damien </a:t>
          </a:r>
          <a:r>
            <a:rPr lang="fr-FR" sz="1800" b="1" dirty="0" err="1" smtClean="0">
              <a:solidFill>
                <a:srgbClr val="00B050"/>
              </a:solidFill>
            </a:rPr>
            <a:t>Gibernon</a:t>
          </a:r>
          <a:endParaRPr lang="fr-FR" sz="1800" b="1" dirty="0">
            <a:solidFill>
              <a:srgbClr val="00B050"/>
            </a:solidFill>
          </a:endParaRPr>
        </a:p>
        <a:p>
          <a:pPr algn="l"/>
          <a:r>
            <a:rPr lang="fr-FR" sz="1800" b="1" dirty="0" smtClean="0">
              <a:solidFill>
                <a:schemeClr val="bg1"/>
              </a:solidFill>
            </a:rPr>
            <a:t> </a:t>
          </a:r>
          <a:endParaRPr lang="fr-FR" sz="1800" b="1" dirty="0">
            <a:solidFill>
              <a:srgbClr val="00B050"/>
            </a:solidFill>
          </a:endParaRPr>
        </a:p>
      </dgm:t>
    </dgm:pt>
    <dgm:pt modelId="{17215C74-49DB-1B47-B51D-8340EA80C4DE}" type="parTrans" cxnId="{E57E6152-15D8-F647-87C4-1EB0E339A65A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D607D5B8-34AB-3240-9358-0B590B768513}" type="sibTrans" cxnId="{E57E6152-15D8-F647-87C4-1EB0E339A65A}">
      <dgm:prSet/>
      <dgm:spPr/>
      <dgm:t>
        <a:bodyPr/>
        <a:lstStyle/>
        <a:p>
          <a:endParaRPr lang="fr-FR"/>
        </a:p>
      </dgm:t>
    </dgm:pt>
    <dgm:pt modelId="{493B75BE-0098-9240-9B79-821CCDD74FD1}">
      <dgm:prSet custT="1"/>
      <dgm:spPr>
        <a:solidFill>
          <a:schemeClr val="tx1"/>
        </a:solidFill>
        <a:ln>
          <a:solidFill>
            <a:srgbClr val="FF0000"/>
          </a:solidFill>
        </a:ln>
      </dgm:spPr>
      <dgm:t>
        <a:bodyPr anchor="t"/>
        <a:lstStyle/>
        <a:p>
          <a:pPr algn="ctr"/>
          <a:endParaRPr lang="fr-FR" sz="2000" b="0" dirty="0" smtClean="0">
            <a:solidFill>
              <a:srgbClr val="002060"/>
            </a:solidFill>
          </a:endParaRPr>
        </a:p>
        <a:p>
          <a:pPr algn="ctr"/>
          <a:r>
            <a:rPr lang="fr-FR" sz="2000" b="0" dirty="0" smtClean="0">
              <a:solidFill>
                <a:srgbClr val="002060"/>
              </a:solidFill>
            </a:rPr>
            <a:t>GDB U16 à Senior</a:t>
          </a:r>
        </a:p>
        <a:p>
          <a:pPr algn="ctr"/>
          <a:r>
            <a:rPr lang="fr-FR" sz="2000" b="0" dirty="0" err="1" smtClean="0">
              <a:solidFill>
                <a:srgbClr val="00B050"/>
              </a:solidFill>
            </a:rPr>
            <a:t>Eric</a:t>
          </a:r>
          <a:r>
            <a:rPr lang="fr-FR" sz="2000" b="0" dirty="0" smtClean="0">
              <a:solidFill>
                <a:srgbClr val="00B050"/>
              </a:solidFill>
            </a:rPr>
            <a:t> </a:t>
          </a:r>
          <a:r>
            <a:rPr lang="fr-FR" sz="2000" b="0" dirty="0" err="1" smtClean="0">
              <a:solidFill>
                <a:srgbClr val="00B050"/>
              </a:solidFill>
            </a:rPr>
            <a:t>Feuvrier</a:t>
          </a:r>
          <a:r>
            <a:rPr lang="fr-FR" sz="2000" b="0" dirty="0" smtClean="0">
              <a:solidFill>
                <a:srgbClr val="00B050"/>
              </a:solidFill>
            </a:rPr>
            <a:t> </a:t>
          </a:r>
          <a:r>
            <a:rPr lang="fr-FR" sz="1000" b="0" dirty="0" err="1" smtClean="0">
              <a:solidFill>
                <a:srgbClr val="002060"/>
              </a:solidFill>
            </a:rPr>
            <a:t>spe</a:t>
          </a:r>
          <a:r>
            <a:rPr lang="fr-FR" sz="1000" b="0" dirty="0" smtClean="0">
              <a:solidFill>
                <a:srgbClr val="002060"/>
              </a:solidFill>
            </a:rPr>
            <a:t> gardien</a:t>
          </a:r>
        </a:p>
        <a:p>
          <a:pPr algn="ctr"/>
          <a:r>
            <a:rPr lang="fr-FR" sz="1000" b="0" dirty="0" smtClean="0">
              <a:solidFill>
                <a:srgbClr val="002060"/>
              </a:solidFill>
            </a:rPr>
            <a:t>Mardi pole senior u20 de 19h00 a 20h00</a:t>
          </a:r>
        </a:p>
        <a:p>
          <a:pPr algn="ctr"/>
          <a:endParaRPr lang="fr-FR" sz="1000" b="0" dirty="0" smtClean="0">
            <a:solidFill>
              <a:srgbClr val="002060"/>
            </a:solidFill>
          </a:endParaRPr>
        </a:p>
        <a:p>
          <a:pPr algn="ctr"/>
          <a:r>
            <a:rPr lang="fr-FR" sz="1800" b="0" dirty="0" smtClean="0">
              <a:solidFill>
                <a:srgbClr val="00B050"/>
              </a:solidFill>
            </a:rPr>
            <a:t>Willy </a:t>
          </a:r>
          <a:r>
            <a:rPr lang="fr-FR" sz="1800" b="0" dirty="0" err="1" smtClean="0">
              <a:solidFill>
                <a:srgbClr val="00B050"/>
              </a:solidFill>
            </a:rPr>
            <a:t>Doxiville</a:t>
          </a:r>
          <a:r>
            <a:rPr lang="fr-FR" sz="1800" b="0" dirty="0" smtClean="0">
              <a:solidFill>
                <a:srgbClr val="00B050"/>
              </a:solidFill>
            </a:rPr>
            <a:t> </a:t>
          </a:r>
          <a:r>
            <a:rPr lang="fr-FR" sz="1000" b="0" dirty="0" err="1" smtClean="0">
              <a:solidFill>
                <a:srgbClr val="002060"/>
              </a:solidFill>
            </a:rPr>
            <a:t>spe</a:t>
          </a:r>
          <a:r>
            <a:rPr lang="fr-FR" sz="1000" b="0" dirty="0" smtClean="0">
              <a:solidFill>
                <a:srgbClr val="002060"/>
              </a:solidFill>
            </a:rPr>
            <a:t> </a:t>
          </a:r>
          <a:r>
            <a:rPr lang="fr-FR" sz="1000" b="0" dirty="0" err="1" smtClean="0">
              <a:solidFill>
                <a:srgbClr val="002060"/>
              </a:solidFill>
            </a:rPr>
            <a:t>garien</a:t>
          </a:r>
          <a:r>
            <a:rPr lang="fr-FR" sz="1000" b="0" dirty="0" smtClean="0">
              <a:solidFill>
                <a:srgbClr val="002060"/>
              </a:solidFill>
            </a:rPr>
            <a:t> module1</a:t>
          </a:r>
        </a:p>
        <a:p>
          <a:pPr algn="ctr"/>
          <a:r>
            <a:rPr lang="fr-FR" sz="1000" b="0" smtClean="0">
              <a:solidFill>
                <a:srgbClr val="002060"/>
              </a:solidFill>
            </a:rPr>
            <a:t>Mercredi pole u18 u17u16 de 18h30 a19h30</a:t>
          </a:r>
          <a:endParaRPr lang="fr-FR" sz="1000" b="0" dirty="0" smtClean="0">
            <a:solidFill>
              <a:srgbClr val="002060"/>
            </a:solidFill>
          </a:endParaRPr>
        </a:p>
        <a:p>
          <a:pPr algn="ctr"/>
          <a:endParaRPr lang="fr-FR" sz="2000" b="0" dirty="0" smtClean="0">
            <a:solidFill>
              <a:srgbClr val="002060"/>
            </a:solidFill>
          </a:endParaRPr>
        </a:p>
      </dgm:t>
    </dgm:pt>
    <dgm:pt modelId="{7C150CD5-EE5B-1945-AC18-86143D0F075E}" type="parTrans" cxnId="{8CD75370-105B-3949-9A35-D301B65B13E3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135442A1-CEA2-114B-8D3F-789F1E11E360}" type="sibTrans" cxnId="{8CD75370-105B-3949-9A35-D301B65B13E3}">
      <dgm:prSet/>
      <dgm:spPr/>
      <dgm:t>
        <a:bodyPr/>
        <a:lstStyle/>
        <a:p>
          <a:endParaRPr lang="fr-FR"/>
        </a:p>
      </dgm:t>
    </dgm:pt>
    <dgm:pt modelId="{AF913A19-8694-DC40-A55D-2669D3A09317}">
      <dgm:prSet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ctr"/>
          <a:r>
            <a:rPr lang="fr-FR" sz="2000" b="0" dirty="0">
              <a:solidFill>
                <a:srgbClr val="002060"/>
              </a:solidFill>
            </a:rPr>
            <a:t>GDB U14 à </a:t>
          </a:r>
          <a:r>
            <a:rPr lang="fr-FR" sz="2000" b="0" dirty="0" smtClean="0">
              <a:solidFill>
                <a:srgbClr val="002060"/>
              </a:solidFill>
            </a:rPr>
            <a:t>U15</a:t>
          </a:r>
          <a:endParaRPr lang="fr-FR" sz="2000" b="0" dirty="0">
            <a:solidFill>
              <a:srgbClr val="002060"/>
            </a:solidFill>
          </a:endParaRPr>
        </a:p>
        <a:p>
          <a:pPr algn="ctr"/>
          <a:r>
            <a:rPr lang="fr-FR" sz="2000" b="0" dirty="0">
              <a:solidFill>
                <a:srgbClr val="002060"/>
              </a:solidFill>
            </a:rPr>
            <a:t>(Lundi </a:t>
          </a:r>
          <a:r>
            <a:rPr lang="fr-FR" sz="2000" b="0" dirty="0" smtClean="0">
              <a:solidFill>
                <a:srgbClr val="002060"/>
              </a:solidFill>
            </a:rPr>
            <a:t>18h45h/19h30)</a:t>
          </a:r>
          <a:endParaRPr lang="fr-FR" sz="2000" b="0" dirty="0">
            <a:solidFill>
              <a:srgbClr val="002060"/>
            </a:solidFill>
          </a:endParaRPr>
        </a:p>
        <a:p>
          <a:pPr algn="l"/>
          <a:r>
            <a:rPr lang="fr-FR" sz="1800" b="1" dirty="0" smtClean="0">
              <a:solidFill>
                <a:srgbClr val="00B050"/>
              </a:solidFill>
            </a:rPr>
            <a:t>        Jean </a:t>
          </a:r>
          <a:r>
            <a:rPr lang="fr-FR" sz="1800" b="1" dirty="0">
              <a:solidFill>
                <a:srgbClr val="00B050"/>
              </a:solidFill>
            </a:rPr>
            <a:t>Marie </a:t>
          </a:r>
          <a:r>
            <a:rPr lang="fr-FR" sz="1800" b="1" dirty="0" err="1" smtClean="0">
              <a:solidFill>
                <a:srgbClr val="00B050"/>
              </a:solidFill>
            </a:rPr>
            <a:t>Brunand</a:t>
          </a:r>
          <a:r>
            <a:rPr lang="fr-FR" sz="1800" b="1" dirty="0" smtClean="0">
              <a:solidFill>
                <a:srgbClr val="00B050"/>
              </a:solidFill>
            </a:rPr>
            <a:t> </a:t>
          </a:r>
          <a:r>
            <a:rPr lang="fr-FR" sz="1000" b="1" dirty="0" smtClean="0">
              <a:solidFill>
                <a:srgbClr val="0070C0"/>
              </a:solidFill>
            </a:rPr>
            <a:t>BEF</a:t>
          </a:r>
          <a:endParaRPr lang="fr-FR" sz="1000" b="1" dirty="0">
            <a:solidFill>
              <a:srgbClr val="0070C0"/>
            </a:solidFill>
          </a:endParaRPr>
        </a:p>
        <a:p>
          <a:pPr algn="l"/>
          <a:r>
            <a:rPr lang="fr-FR" sz="1800" dirty="0">
              <a:solidFill>
                <a:srgbClr val="FFC000"/>
              </a:solidFill>
            </a:rPr>
            <a:t> </a:t>
          </a:r>
          <a:r>
            <a:rPr lang="fr-FR" sz="1800" dirty="0" smtClean="0">
              <a:solidFill>
                <a:srgbClr val="FFC000"/>
              </a:solidFill>
            </a:rPr>
            <a:t>       </a:t>
          </a:r>
          <a:r>
            <a:rPr lang="fr-FR" sz="1800" b="1" dirty="0" smtClean="0">
              <a:solidFill>
                <a:srgbClr val="00B050"/>
              </a:solidFill>
            </a:rPr>
            <a:t>Alex Vincent</a:t>
          </a:r>
        </a:p>
        <a:p>
          <a:pPr algn="l"/>
          <a:endParaRPr lang="fr-FR" sz="1800" b="1" dirty="0">
            <a:solidFill>
              <a:srgbClr val="00B050"/>
            </a:solidFill>
          </a:endParaRPr>
        </a:p>
      </dgm:t>
    </dgm:pt>
    <dgm:pt modelId="{E84E1223-8828-F543-9465-5555288D7CD4}" type="parTrans" cxnId="{B7186074-07EC-774C-8C97-0E8E07AEE88B}">
      <dgm:prSet/>
      <dgm:spPr/>
      <dgm:t>
        <a:bodyPr/>
        <a:lstStyle/>
        <a:p>
          <a:endParaRPr lang="fr-FR"/>
        </a:p>
      </dgm:t>
    </dgm:pt>
    <dgm:pt modelId="{A8900E70-ABCB-C149-9557-1130B853006A}" type="sibTrans" cxnId="{B7186074-07EC-774C-8C97-0E8E07AEE88B}">
      <dgm:prSet/>
      <dgm:spPr/>
      <dgm:t>
        <a:bodyPr/>
        <a:lstStyle/>
        <a:p>
          <a:endParaRPr lang="fr-FR"/>
        </a:p>
      </dgm:t>
    </dgm:pt>
    <dgm:pt modelId="{38658214-4A4D-BB4B-9410-8589D61EA904}" type="pres">
      <dgm:prSet presAssocID="{6D1D94CD-7549-B047-82CB-C1D0D0C0ECE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B56247C8-AC68-D341-9213-A7B176F9F785}" type="pres">
      <dgm:prSet presAssocID="{120A8666-37F9-444C-B0DF-9900AD08364A}" presName="hierRoot1" presStyleCnt="0">
        <dgm:presLayoutVars>
          <dgm:hierBranch val="init"/>
        </dgm:presLayoutVars>
      </dgm:prSet>
      <dgm:spPr/>
    </dgm:pt>
    <dgm:pt modelId="{40B3AAA1-EE3C-7E44-83FA-8692F26C4893}" type="pres">
      <dgm:prSet presAssocID="{120A8666-37F9-444C-B0DF-9900AD08364A}" presName="rootComposite1" presStyleCnt="0"/>
      <dgm:spPr/>
    </dgm:pt>
    <dgm:pt modelId="{9C45EF2C-6385-CB46-8090-EA53D140C3C9}" type="pres">
      <dgm:prSet presAssocID="{120A8666-37F9-444C-B0DF-9900AD08364A}" presName="rootText1" presStyleLbl="node0" presStyleIdx="0" presStyleCnt="1" custScaleX="115806" custScaleY="60966" custLinFactNeighborX="-1504" custLinFactNeighborY="-6688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9CF08FD-DE30-9042-91D8-290D5C1D2356}" type="pres">
      <dgm:prSet presAssocID="{120A8666-37F9-444C-B0DF-9900AD08364A}" presName="rootConnector1" presStyleLbl="node1" presStyleIdx="0" presStyleCnt="0"/>
      <dgm:spPr/>
      <dgm:t>
        <a:bodyPr/>
        <a:lstStyle/>
        <a:p>
          <a:endParaRPr lang="fr-FR"/>
        </a:p>
      </dgm:t>
    </dgm:pt>
    <dgm:pt modelId="{971401F9-AE9C-6A47-809B-B531EA915239}" type="pres">
      <dgm:prSet presAssocID="{120A8666-37F9-444C-B0DF-9900AD08364A}" presName="hierChild2" presStyleCnt="0"/>
      <dgm:spPr/>
    </dgm:pt>
    <dgm:pt modelId="{382EEB65-C698-6D43-9518-CBF338A10D82}" type="pres">
      <dgm:prSet presAssocID="{17215C74-49DB-1B47-B51D-8340EA80C4DE}" presName="Name37" presStyleLbl="parChTrans1D2" presStyleIdx="0" presStyleCnt="3"/>
      <dgm:spPr/>
      <dgm:t>
        <a:bodyPr/>
        <a:lstStyle/>
        <a:p>
          <a:endParaRPr lang="fr-FR"/>
        </a:p>
      </dgm:t>
    </dgm:pt>
    <dgm:pt modelId="{27069C9E-6D72-1A4A-A86A-C99CAD4C4ED6}" type="pres">
      <dgm:prSet presAssocID="{CE15EB21-CB57-A145-981C-A72FBB3E2F1E}" presName="hierRoot2" presStyleCnt="0">
        <dgm:presLayoutVars>
          <dgm:hierBranch val="init"/>
        </dgm:presLayoutVars>
      </dgm:prSet>
      <dgm:spPr/>
    </dgm:pt>
    <dgm:pt modelId="{C5B783FA-84A5-664C-9E09-99F325B663AB}" type="pres">
      <dgm:prSet presAssocID="{CE15EB21-CB57-A145-981C-A72FBB3E2F1E}" presName="rootComposite" presStyleCnt="0"/>
      <dgm:spPr/>
    </dgm:pt>
    <dgm:pt modelId="{A04EB7CC-1C96-0C43-A866-867F8BCC976C}" type="pres">
      <dgm:prSet presAssocID="{CE15EB21-CB57-A145-981C-A72FBB3E2F1E}" presName="rootText" presStyleLbl="node2" presStyleIdx="0" presStyleCnt="3" custScaleY="137597" custLinFactNeighborX="4070" custLinFactNeighborY="-1461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E0CBDA0-C710-EF49-B416-60C68B02B44B}" type="pres">
      <dgm:prSet presAssocID="{CE15EB21-CB57-A145-981C-A72FBB3E2F1E}" presName="rootConnector" presStyleLbl="node2" presStyleIdx="0" presStyleCnt="3"/>
      <dgm:spPr/>
      <dgm:t>
        <a:bodyPr/>
        <a:lstStyle/>
        <a:p>
          <a:endParaRPr lang="fr-FR"/>
        </a:p>
      </dgm:t>
    </dgm:pt>
    <dgm:pt modelId="{7825225F-C3EF-E749-B5E0-C3C93D3CF156}" type="pres">
      <dgm:prSet presAssocID="{CE15EB21-CB57-A145-981C-A72FBB3E2F1E}" presName="hierChild4" presStyleCnt="0"/>
      <dgm:spPr/>
    </dgm:pt>
    <dgm:pt modelId="{F83FFF92-8F70-9240-8783-01DB70EDB791}" type="pres">
      <dgm:prSet presAssocID="{CE15EB21-CB57-A145-981C-A72FBB3E2F1E}" presName="hierChild5" presStyleCnt="0"/>
      <dgm:spPr/>
    </dgm:pt>
    <dgm:pt modelId="{4AB1792E-7E59-644F-AC3F-E91072C9E0D3}" type="pres">
      <dgm:prSet presAssocID="{E84E1223-8828-F543-9465-5555288D7CD4}" presName="Name37" presStyleLbl="parChTrans1D2" presStyleIdx="1" presStyleCnt="3"/>
      <dgm:spPr/>
      <dgm:t>
        <a:bodyPr/>
        <a:lstStyle/>
        <a:p>
          <a:endParaRPr lang="fr-FR"/>
        </a:p>
      </dgm:t>
    </dgm:pt>
    <dgm:pt modelId="{8406D096-F882-1649-AF88-2FDD221AC9D5}" type="pres">
      <dgm:prSet presAssocID="{AF913A19-8694-DC40-A55D-2669D3A09317}" presName="hierRoot2" presStyleCnt="0">
        <dgm:presLayoutVars>
          <dgm:hierBranch val="init"/>
        </dgm:presLayoutVars>
      </dgm:prSet>
      <dgm:spPr/>
    </dgm:pt>
    <dgm:pt modelId="{6709610C-A0EB-9E43-996C-437188C6C08B}" type="pres">
      <dgm:prSet presAssocID="{AF913A19-8694-DC40-A55D-2669D3A09317}" presName="rootComposite" presStyleCnt="0"/>
      <dgm:spPr/>
    </dgm:pt>
    <dgm:pt modelId="{000A0AC4-370E-2649-82FF-6CBBB19ABA31}" type="pres">
      <dgm:prSet presAssocID="{AF913A19-8694-DC40-A55D-2669D3A09317}" presName="rootText" presStyleLbl="node2" presStyleIdx="1" presStyleCnt="3" custScaleY="137675" custLinFactNeighborX="-2849" custLinFactNeighborY="-1411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2ED7D60-5140-1E4C-84FB-BC4A858D2A93}" type="pres">
      <dgm:prSet presAssocID="{AF913A19-8694-DC40-A55D-2669D3A09317}" presName="rootConnector" presStyleLbl="node2" presStyleIdx="1" presStyleCnt="3"/>
      <dgm:spPr/>
      <dgm:t>
        <a:bodyPr/>
        <a:lstStyle/>
        <a:p>
          <a:endParaRPr lang="fr-FR"/>
        </a:p>
      </dgm:t>
    </dgm:pt>
    <dgm:pt modelId="{61BAB3BE-A819-854F-8ACA-42A2B38A3353}" type="pres">
      <dgm:prSet presAssocID="{AF913A19-8694-DC40-A55D-2669D3A09317}" presName="hierChild4" presStyleCnt="0"/>
      <dgm:spPr/>
    </dgm:pt>
    <dgm:pt modelId="{191DAD65-102F-544F-BD81-AFC2EE431B73}" type="pres">
      <dgm:prSet presAssocID="{AF913A19-8694-DC40-A55D-2669D3A09317}" presName="hierChild5" presStyleCnt="0"/>
      <dgm:spPr/>
    </dgm:pt>
    <dgm:pt modelId="{7D1ECCF3-DC8C-B146-A4A5-82D3A576691E}" type="pres">
      <dgm:prSet presAssocID="{7C150CD5-EE5B-1945-AC18-86143D0F075E}" presName="Name37" presStyleLbl="parChTrans1D2" presStyleIdx="2" presStyleCnt="3"/>
      <dgm:spPr/>
      <dgm:t>
        <a:bodyPr/>
        <a:lstStyle/>
        <a:p>
          <a:endParaRPr lang="fr-FR"/>
        </a:p>
      </dgm:t>
    </dgm:pt>
    <dgm:pt modelId="{24C0CC63-505C-8043-A201-AB29AF8E1121}" type="pres">
      <dgm:prSet presAssocID="{493B75BE-0098-9240-9B79-821CCDD74FD1}" presName="hierRoot2" presStyleCnt="0">
        <dgm:presLayoutVars>
          <dgm:hierBranch val="init"/>
        </dgm:presLayoutVars>
      </dgm:prSet>
      <dgm:spPr/>
    </dgm:pt>
    <dgm:pt modelId="{89A06545-3657-5848-9459-2D8CAF90FFE9}" type="pres">
      <dgm:prSet presAssocID="{493B75BE-0098-9240-9B79-821CCDD74FD1}" presName="rootComposite" presStyleCnt="0"/>
      <dgm:spPr/>
    </dgm:pt>
    <dgm:pt modelId="{0C57A83C-569B-6A4D-B0D8-2856B42B7840}" type="pres">
      <dgm:prSet presAssocID="{493B75BE-0098-9240-9B79-821CCDD74FD1}" presName="rootText" presStyleLbl="node2" presStyleIdx="2" presStyleCnt="3" custScaleY="137675" custLinFactNeighborX="-4477" custLinFactNeighborY="-1365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D8A0F7B-BAEE-A74C-A022-93C77F0F336C}" type="pres">
      <dgm:prSet presAssocID="{493B75BE-0098-9240-9B79-821CCDD74FD1}" presName="rootConnector" presStyleLbl="node2" presStyleIdx="2" presStyleCnt="3"/>
      <dgm:spPr/>
      <dgm:t>
        <a:bodyPr/>
        <a:lstStyle/>
        <a:p>
          <a:endParaRPr lang="fr-FR"/>
        </a:p>
      </dgm:t>
    </dgm:pt>
    <dgm:pt modelId="{A990AD3E-DBE8-E54F-851F-EE53E4337756}" type="pres">
      <dgm:prSet presAssocID="{493B75BE-0098-9240-9B79-821CCDD74FD1}" presName="hierChild4" presStyleCnt="0"/>
      <dgm:spPr/>
    </dgm:pt>
    <dgm:pt modelId="{BE6ECE2D-6982-0045-A711-1697C795B4C9}" type="pres">
      <dgm:prSet presAssocID="{493B75BE-0098-9240-9B79-821CCDD74FD1}" presName="hierChild5" presStyleCnt="0"/>
      <dgm:spPr/>
    </dgm:pt>
    <dgm:pt modelId="{058D63AC-7392-DC44-8DC0-CCD42D0533B6}" type="pres">
      <dgm:prSet presAssocID="{120A8666-37F9-444C-B0DF-9900AD08364A}" presName="hierChild3" presStyleCnt="0"/>
      <dgm:spPr/>
    </dgm:pt>
  </dgm:ptLst>
  <dgm:cxnLst>
    <dgm:cxn modelId="{554A738D-ABCE-754A-A267-2889619B2CAD}" type="presOf" srcId="{CE15EB21-CB57-A145-981C-A72FBB3E2F1E}" destId="{DE0CBDA0-C710-EF49-B416-60C68B02B44B}" srcOrd="1" destOrd="0" presId="urn:microsoft.com/office/officeart/2005/8/layout/orgChart1"/>
    <dgm:cxn modelId="{354F6CF5-93EF-E647-922F-DF65F3F1415F}" type="presOf" srcId="{7C150CD5-EE5B-1945-AC18-86143D0F075E}" destId="{7D1ECCF3-DC8C-B146-A4A5-82D3A576691E}" srcOrd="0" destOrd="0" presId="urn:microsoft.com/office/officeart/2005/8/layout/orgChart1"/>
    <dgm:cxn modelId="{6CAA2A40-73F6-2B48-A1B3-29F754F66FEC}" type="presOf" srcId="{120A8666-37F9-444C-B0DF-9900AD08364A}" destId="{39CF08FD-DE30-9042-91D8-290D5C1D2356}" srcOrd="1" destOrd="0" presId="urn:microsoft.com/office/officeart/2005/8/layout/orgChart1"/>
    <dgm:cxn modelId="{421D5980-5189-2C48-9A11-E7349FEACCD3}" type="presOf" srcId="{CE15EB21-CB57-A145-981C-A72FBB3E2F1E}" destId="{A04EB7CC-1C96-0C43-A866-867F8BCC976C}" srcOrd="0" destOrd="0" presId="urn:microsoft.com/office/officeart/2005/8/layout/orgChart1"/>
    <dgm:cxn modelId="{A17A38EF-CA6D-374F-83CA-4057869C5311}" type="presOf" srcId="{17215C74-49DB-1B47-B51D-8340EA80C4DE}" destId="{382EEB65-C698-6D43-9518-CBF338A10D82}" srcOrd="0" destOrd="0" presId="urn:microsoft.com/office/officeart/2005/8/layout/orgChart1"/>
    <dgm:cxn modelId="{7FA3B288-2C14-B741-8050-CCEC2301B3E5}" type="presOf" srcId="{E84E1223-8828-F543-9465-5555288D7CD4}" destId="{4AB1792E-7E59-644F-AC3F-E91072C9E0D3}" srcOrd="0" destOrd="0" presId="urn:microsoft.com/office/officeart/2005/8/layout/orgChart1"/>
    <dgm:cxn modelId="{B7186074-07EC-774C-8C97-0E8E07AEE88B}" srcId="{120A8666-37F9-444C-B0DF-9900AD08364A}" destId="{AF913A19-8694-DC40-A55D-2669D3A09317}" srcOrd="1" destOrd="0" parTransId="{E84E1223-8828-F543-9465-5555288D7CD4}" sibTransId="{A8900E70-ABCB-C149-9557-1130B853006A}"/>
    <dgm:cxn modelId="{E57E6152-15D8-F647-87C4-1EB0E339A65A}" srcId="{120A8666-37F9-444C-B0DF-9900AD08364A}" destId="{CE15EB21-CB57-A145-981C-A72FBB3E2F1E}" srcOrd="0" destOrd="0" parTransId="{17215C74-49DB-1B47-B51D-8340EA80C4DE}" sibTransId="{D607D5B8-34AB-3240-9358-0B590B768513}"/>
    <dgm:cxn modelId="{DBFFC74F-E240-9849-B77C-D12A343426E5}" type="presOf" srcId="{120A8666-37F9-444C-B0DF-9900AD08364A}" destId="{9C45EF2C-6385-CB46-8090-EA53D140C3C9}" srcOrd="0" destOrd="0" presId="urn:microsoft.com/office/officeart/2005/8/layout/orgChart1"/>
    <dgm:cxn modelId="{C882131D-CAE9-3B4A-B984-9B3667820CA2}" type="presOf" srcId="{AF913A19-8694-DC40-A55D-2669D3A09317}" destId="{22ED7D60-5140-1E4C-84FB-BC4A858D2A93}" srcOrd="1" destOrd="0" presId="urn:microsoft.com/office/officeart/2005/8/layout/orgChart1"/>
    <dgm:cxn modelId="{8CD75370-105B-3949-9A35-D301B65B13E3}" srcId="{120A8666-37F9-444C-B0DF-9900AD08364A}" destId="{493B75BE-0098-9240-9B79-821CCDD74FD1}" srcOrd="2" destOrd="0" parTransId="{7C150CD5-EE5B-1945-AC18-86143D0F075E}" sibTransId="{135442A1-CEA2-114B-8D3F-789F1E11E360}"/>
    <dgm:cxn modelId="{1BBC990F-4F46-1C4E-BF70-CC4347A69F4F}" type="presOf" srcId="{6D1D94CD-7549-B047-82CB-C1D0D0C0ECEC}" destId="{38658214-4A4D-BB4B-9410-8589D61EA904}" srcOrd="0" destOrd="0" presId="urn:microsoft.com/office/officeart/2005/8/layout/orgChart1"/>
    <dgm:cxn modelId="{DE55AB04-B67B-5041-B0FE-CB888558DC3E}" type="presOf" srcId="{493B75BE-0098-9240-9B79-821CCDD74FD1}" destId="{ED8A0F7B-BAEE-A74C-A022-93C77F0F336C}" srcOrd="1" destOrd="0" presId="urn:microsoft.com/office/officeart/2005/8/layout/orgChart1"/>
    <dgm:cxn modelId="{BAE43951-E6BB-D14B-9B90-149D990C1A84}" srcId="{6D1D94CD-7549-B047-82CB-C1D0D0C0ECEC}" destId="{120A8666-37F9-444C-B0DF-9900AD08364A}" srcOrd="0" destOrd="0" parTransId="{68F4302C-D67A-E244-92ED-BAFD9B1CD9B3}" sibTransId="{3517F776-2CA2-2A44-A29A-4C376DF992F3}"/>
    <dgm:cxn modelId="{30616920-ACA9-7948-9F2A-817A7A118257}" type="presOf" srcId="{493B75BE-0098-9240-9B79-821CCDD74FD1}" destId="{0C57A83C-569B-6A4D-B0D8-2856B42B7840}" srcOrd="0" destOrd="0" presId="urn:microsoft.com/office/officeart/2005/8/layout/orgChart1"/>
    <dgm:cxn modelId="{C6860921-2AFD-6347-B265-E7BAE8E3AB8C}" type="presOf" srcId="{AF913A19-8694-DC40-A55D-2669D3A09317}" destId="{000A0AC4-370E-2649-82FF-6CBBB19ABA31}" srcOrd="0" destOrd="0" presId="urn:microsoft.com/office/officeart/2005/8/layout/orgChart1"/>
    <dgm:cxn modelId="{678DD245-AF77-6C4B-9E9E-7A84DBA18BF8}" type="presParOf" srcId="{38658214-4A4D-BB4B-9410-8589D61EA904}" destId="{B56247C8-AC68-D341-9213-A7B176F9F785}" srcOrd="0" destOrd="0" presId="urn:microsoft.com/office/officeart/2005/8/layout/orgChart1"/>
    <dgm:cxn modelId="{0B2FDFA4-E651-8B47-900A-55698337126D}" type="presParOf" srcId="{B56247C8-AC68-D341-9213-A7B176F9F785}" destId="{40B3AAA1-EE3C-7E44-83FA-8692F26C4893}" srcOrd="0" destOrd="0" presId="urn:microsoft.com/office/officeart/2005/8/layout/orgChart1"/>
    <dgm:cxn modelId="{A1CBCBF9-F2C8-9D40-BF5A-61D1FF4F2547}" type="presParOf" srcId="{40B3AAA1-EE3C-7E44-83FA-8692F26C4893}" destId="{9C45EF2C-6385-CB46-8090-EA53D140C3C9}" srcOrd="0" destOrd="0" presId="urn:microsoft.com/office/officeart/2005/8/layout/orgChart1"/>
    <dgm:cxn modelId="{B0BC0A53-3B01-1746-BB19-D9C2EFEF3DAA}" type="presParOf" srcId="{40B3AAA1-EE3C-7E44-83FA-8692F26C4893}" destId="{39CF08FD-DE30-9042-91D8-290D5C1D2356}" srcOrd="1" destOrd="0" presId="urn:microsoft.com/office/officeart/2005/8/layout/orgChart1"/>
    <dgm:cxn modelId="{DF57C773-8D9F-7140-9F88-A7C20753462B}" type="presParOf" srcId="{B56247C8-AC68-D341-9213-A7B176F9F785}" destId="{971401F9-AE9C-6A47-809B-B531EA915239}" srcOrd="1" destOrd="0" presId="urn:microsoft.com/office/officeart/2005/8/layout/orgChart1"/>
    <dgm:cxn modelId="{A8562295-E694-3E47-8C5E-6958501FEEBB}" type="presParOf" srcId="{971401F9-AE9C-6A47-809B-B531EA915239}" destId="{382EEB65-C698-6D43-9518-CBF338A10D82}" srcOrd="0" destOrd="0" presId="urn:microsoft.com/office/officeart/2005/8/layout/orgChart1"/>
    <dgm:cxn modelId="{2CD7CDDE-EE20-5D47-AA49-28F2B7A00684}" type="presParOf" srcId="{971401F9-AE9C-6A47-809B-B531EA915239}" destId="{27069C9E-6D72-1A4A-A86A-C99CAD4C4ED6}" srcOrd="1" destOrd="0" presId="urn:microsoft.com/office/officeart/2005/8/layout/orgChart1"/>
    <dgm:cxn modelId="{80A233F0-8742-1543-854A-C36ADB18E39B}" type="presParOf" srcId="{27069C9E-6D72-1A4A-A86A-C99CAD4C4ED6}" destId="{C5B783FA-84A5-664C-9E09-99F325B663AB}" srcOrd="0" destOrd="0" presId="urn:microsoft.com/office/officeart/2005/8/layout/orgChart1"/>
    <dgm:cxn modelId="{DC6F745E-0FA7-C84C-9EAD-E5495EEEE70C}" type="presParOf" srcId="{C5B783FA-84A5-664C-9E09-99F325B663AB}" destId="{A04EB7CC-1C96-0C43-A866-867F8BCC976C}" srcOrd="0" destOrd="0" presId="urn:microsoft.com/office/officeart/2005/8/layout/orgChart1"/>
    <dgm:cxn modelId="{C5032B79-2F59-B14A-BB36-658D7DC10AB2}" type="presParOf" srcId="{C5B783FA-84A5-664C-9E09-99F325B663AB}" destId="{DE0CBDA0-C710-EF49-B416-60C68B02B44B}" srcOrd="1" destOrd="0" presId="urn:microsoft.com/office/officeart/2005/8/layout/orgChart1"/>
    <dgm:cxn modelId="{8349FB01-3410-2F43-BBB1-BFC93BC7783E}" type="presParOf" srcId="{27069C9E-6D72-1A4A-A86A-C99CAD4C4ED6}" destId="{7825225F-C3EF-E749-B5E0-C3C93D3CF156}" srcOrd="1" destOrd="0" presId="urn:microsoft.com/office/officeart/2005/8/layout/orgChart1"/>
    <dgm:cxn modelId="{F60846C9-F115-F74D-9556-67C47FF1CA91}" type="presParOf" srcId="{27069C9E-6D72-1A4A-A86A-C99CAD4C4ED6}" destId="{F83FFF92-8F70-9240-8783-01DB70EDB791}" srcOrd="2" destOrd="0" presId="urn:microsoft.com/office/officeart/2005/8/layout/orgChart1"/>
    <dgm:cxn modelId="{CD29005D-52FB-FF4C-903A-D8EC84FB2E3C}" type="presParOf" srcId="{971401F9-AE9C-6A47-809B-B531EA915239}" destId="{4AB1792E-7E59-644F-AC3F-E91072C9E0D3}" srcOrd="2" destOrd="0" presId="urn:microsoft.com/office/officeart/2005/8/layout/orgChart1"/>
    <dgm:cxn modelId="{CBD2A147-B42B-E546-909E-E77E7E6CE2D6}" type="presParOf" srcId="{971401F9-AE9C-6A47-809B-B531EA915239}" destId="{8406D096-F882-1649-AF88-2FDD221AC9D5}" srcOrd="3" destOrd="0" presId="urn:microsoft.com/office/officeart/2005/8/layout/orgChart1"/>
    <dgm:cxn modelId="{DCBCB150-3FB4-1A41-880C-D717EECEAC49}" type="presParOf" srcId="{8406D096-F882-1649-AF88-2FDD221AC9D5}" destId="{6709610C-A0EB-9E43-996C-437188C6C08B}" srcOrd="0" destOrd="0" presId="urn:microsoft.com/office/officeart/2005/8/layout/orgChart1"/>
    <dgm:cxn modelId="{EB0B0612-D985-8346-B224-003EE926A9EC}" type="presParOf" srcId="{6709610C-A0EB-9E43-996C-437188C6C08B}" destId="{000A0AC4-370E-2649-82FF-6CBBB19ABA31}" srcOrd="0" destOrd="0" presId="urn:microsoft.com/office/officeart/2005/8/layout/orgChart1"/>
    <dgm:cxn modelId="{ED94723D-0956-B34B-807F-7CDFA30C7F5B}" type="presParOf" srcId="{6709610C-A0EB-9E43-996C-437188C6C08B}" destId="{22ED7D60-5140-1E4C-84FB-BC4A858D2A93}" srcOrd="1" destOrd="0" presId="urn:microsoft.com/office/officeart/2005/8/layout/orgChart1"/>
    <dgm:cxn modelId="{360902A0-6C00-5F45-B324-F00B7F9A44FF}" type="presParOf" srcId="{8406D096-F882-1649-AF88-2FDD221AC9D5}" destId="{61BAB3BE-A819-854F-8ACA-42A2B38A3353}" srcOrd="1" destOrd="0" presId="urn:microsoft.com/office/officeart/2005/8/layout/orgChart1"/>
    <dgm:cxn modelId="{3F71287C-921F-7A40-90C4-51D3491E2DCE}" type="presParOf" srcId="{8406D096-F882-1649-AF88-2FDD221AC9D5}" destId="{191DAD65-102F-544F-BD81-AFC2EE431B73}" srcOrd="2" destOrd="0" presId="urn:microsoft.com/office/officeart/2005/8/layout/orgChart1"/>
    <dgm:cxn modelId="{A90C04BA-3FC9-924E-95B3-5E300752E49C}" type="presParOf" srcId="{971401F9-AE9C-6A47-809B-B531EA915239}" destId="{7D1ECCF3-DC8C-B146-A4A5-82D3A576691E}" srcOrd="4" destOrd="0" presId="urn:microsoft.com/office/officeart/2005/8/layout/orgChart1"/>
    <dgm:cxn modelId="{5DBA5B64-6BC3-F948-AC27-D9CD2CA4B25B}" type="presParOf" srcId="{971401F9-AE9C-6A47-809B-B531EA915239}" destId="{24C0CC63-505C-8043-A201-AB29AF8E1121}" srcOrd="5" destOrd="0" presId="urn:microsoft.com/office/officeart/2005/8/layout/orgChart1"/>
    <dgm:cxn modelId="{538D1124-FC01-8A4D-A6F8-FB9B6AA623FB}" type="presParOf" srcId="{24C0CC63-505C-8043-A201-AB29AF8E1121}" destId="{89A06545-3657-5848-9459-2D8CAF90FFE9}" srcOrd="0" destOrd="0" presId="urn:microsoft.com/office/officeart/2005/8/layout/orgChart1"/>
    <dgm:cxn modelId="{7671C50B-271A-F748-A4F4-CA1C74BD5494}" type="presParOf" srcId="{89A06545-3657-5848-9459-2D8CAF90FFE9}" destId="{0C57A83C-569B-6A4D-B0D8-2856B42B7840}" srcOrd="0" destOrd="0" presId="urn:microsoft.com/office/officeart/2005/8/layout/orgChart1"/>
    <dgm:cxn modelId="{8EF80536-75BF-D34F-9AF7-9E83323B4FD5}" type="presParOf" srcId="{89A06545-3657-5848-9459-2D8CAF90FFE9}" destId="{ED8A0F7B-BAEE-A74C-A022-93C77F0F336C}" srcOrd="1" destOrd="0" presId="urn:microsoft.com/office/officeart/2005/8/layout/orgChart1"/>
    <dgm:cxn modelId="{BEF18E10-4BD9-AD49-98F8-A9AC95F20BF2}" type="presParOf" srcId="{24C0CC63-505C-8043-A201-AB29AF8E1121}" destId="{A990AD3E-DBE8-E54F-851F-EE53E4337756}" srcOrd="1" destOrd="0" presId="urn:microsoft.com/office/officeart/2005/8/layout/orgChart1"/>
    <dgm:cxn modelId="{FC6682E0-0BC2-FE49-80B8-FEC381284CAC}" type="presParOf" srcId="{24C0CC63-505C-8043-A201-AB29AF8E1121}" destId="{BE6ECE2D-6982-0045-A711-1697C795B4C9}" srcOrd="2" destOrd="0" presId="urn:microsoft.com/office/officeart/2005/8/layout/orgChart1"/>
    <dgm:cxn modelId="{F64B3566-95FC-B840-A2E1-5598A530053D}" type="presParOf" srcId="{B56247C8-AC68-D341-9213-A7B176F9F785}" destId="{058D63AC-7392-DC44-8DC0-CCD42D0533B6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2F45EA4-46BB-3247-9FC2-806B08B28918}" type="doc">
      <dgm:prSet loTypeId="urn:microsoft.com/office/officeart/2005/8/layout/orgChar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47E698B-6C52-CA45-90A5-CDCC523CDAA9}" type="asst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800" dirty="0" smtClean="0">
              <a:solidFill>
                <a:srgbClr val="0070C0"/>
              </a:solidFill>
            </a:rPr>
            <a:t>DIRECTION SPORTIVE</a:t>
          </a:r>
        </a:p>
      </dgm:t>
    </dgm:pt>
    <dgm:pt modelId="{4A70B4C7-E241-D143-915F-6FB60E15F3A6}" type="parTrans" cxnId="{10AF02E9-30F6-8044-9782-9D6F38EF6679}">
      <dgm:prSet/>
      <dgm:spPr/>
      <dgm:t>
        <a:bodyPr/>
        <a:lstStyle/>
        <a:p>
          <a:endParaRPr lang="fr-FR"/>
        </a:p>
      </dgm:t>
    </dgm:pt>
    <dgm:pt modelId="{F3194B1A-9015-854C-B0C8-13F6CDF8C008}" type="sibTrans" cxnId="{10AF02E9-30F6-8044-9782-9D6F38EF6679}">
      <dgm:prSet/>
      <dgm:spPr/>
      <dgm:t>
        <a:bodyPr/>
        <a:lstStyle/>
        <a:p>
          <a:endParaRPr lang="fr-FR"/>
        </a:p>
      </dgm:t>
    </dgm:pt>
    <dgm:pt modelId="{162B61E0-40A3-7F4B-8415-6AA6B9EA01B6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ctr"/>
          <a:r>
            <a:rPr lang="fr-FR" sz="1800" dirty="0">
              <a:solidFill>
                <a:srgbClr val="002060"/>
              </a:solidFill>
            </a:rPr>
            <a:t>LOISIRS</a:t>
          </a:r>
        </a:p>
        <a:p>
          <a:pPr algn="l"/>
          <a:r>
            <a:rPr lang="fr-FR" sz="1800" b="1" dirty="0" smtClean="0">
              <a:solidFill>
                <a:srgbClr val="00B050"/>
              </a:solidFill>
            </a:rPr>
            <a:t>         Pierre </a:t>
          </a:r>
          <a:r>
            <a:rPr lang="fr-FR" sz="1800" b="1" dirty="0">
              <a:solidFill>
                <a:srgbClr val="00B050"/>
              </a:solidFill>
            </a:rPr>
            <a:t>Mathieu </a:t>
          </a:r>
          <a:r>
            <a:rPr lang="fr-FR" sz="1800" b="1" dirty="0" smtClean="0">
              <a:solidFill>
                <a:srgbClr val="00B050"/>
              </a:solidFill>
            </a:rPr>
            <a:t>Jacquier</a:t>
          </a:r>
        </a:p>
        <a:p>
          <a:pPr algn="l"/>
          <a:r>
            <a:rPr lang="fr-FR" sz="1800" b="1" dirty="0" smtClean="0">
              <a:solidFill>
                <a:srgbClr val="FFC000"/>
              </a:solidFill>
            </a:rPr>
            <a:t>         </a:t>
          </a:r>
          <a:r>
            <a:rPr lang="fr-FR" sz="1800" b="1" dirty="0" smtClean="0">
              <a:solidFill>
                <a:srgbClr val="00B050"/>
              </a:solidFill>
            </a:rPr>
            <a:t>Julien </a:t>
          </a:r>
          <a:r>
            <a:rPr lang="fr-FR" sz="1800" b="1" dirty="0" err="1" smtClean="0">
              <a:solidFill>
                <a:srgbClr val="00B050"/>
              </a:solidFill>
            </a:rPr>
            <a:t>Chargros</a:t>
          </a:r>
          <a:endParaRPr lang="fr-FR" sz="1800" b="1" dirty="0">
            <a:solidFill>
              <a:srgbClr val="00B050"/>
            </a:solidFill>
          </a:endParaRPr>
        </a:p>
      </dgm:t>
    </dgm:pt>
    <dgm:pt modelId="{44EB7B7C-5245-774B-8177-6BD49269D040}" type="parTrans" cxnId="{4907AF66-A6F5-8346-9221-F3752AA9A330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565BB6B1-6AD2-9945-8056-7F8882C33BB5}" type="sibTrans" cxnId="{4907AF66-A6F5-8346-9221-F3752AA9A330}">
      <dgm:prSet/>
      <dgm:spPr/>
      <dgm:t>
        <a:bodyPr/>
        <a:lstStyle/>
        <a:p>
          <a:endParaRPr lang="fr-FR"/>
        </a:p>
      </dgm:t>
    </dgm:pt>
    <dgm:pt modelId="{883CA785-3F41-E048-AB49-767A56C35A82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ctr"/>
          <a:r>
            <a:rPr lang="fr-FR" sz="1800" dirty="0" smtClean="0">
              <a:solidFill>
                <a:srgbClr val="002060"/>
              </a:solidFill>
            </a:rPr>
            <a:t> </a:t>
          </a:r>
        </a:p>
        <a:p>
          <a:pPr algn="ctr"/>
          <a:r>
            <a:rPr lang="fr-FR" sz="1800" dirty="0" smtClean="0">
              <a:solidFill>
                <a:srgbClr val="0070C0"/>
              </a:solidFill>
            </a:rPr>
            <a:t>VETERANS</a:t>
          </a:r>
        </a:p>
        <a:p>
          <a:pPr algn="ctr"/>
          <a:r>
            <a:rPr lang="fr-FR" sz="1800" b="1" dirty="0" smtClean="0">
              <a:solidFill>
                <a:srgbClr val="00B050"/>
              </a:solidFill>
            </a:rPr>
            <a:t>Christophe </a:t>
          </a:r>
          <a:r>
            <a:rPr lang="fr-FR" sz="1800" b="1" dirty="0" err="1" smtClean="0">
              <a:solidFill>
                <a:srgbClr val="00B050"/>
              </a:solidFill>
            </a:rPr>
            <a:t>Bossy</a:t>
          </a:r>
          <a:endParaRPr lang="fr-FR" sz="1800" b="1" dirty="0" smtClean="0">
            <a:solidFill>
              <a:srgbClr val="00B050"/>
            </a:solidFill>
          </a:endParaRPr>
        </a:p>
        <a:p>
          <a:pPr algn="ctr"/>
          <a:r>
            <a:rPr lang="fr-FR" sz="1800" b="1" dirty="0" smtClean="0">
              <a:solidFill>
                <a:srgbClr val="00B050"/>
              </a:solidFill>
            </a:rPr>
            <a:t>Dominique Jaillet</a:t>
          </a:r>
          <a:endParaRPr lang="fr-FR" sz="1800" b="1" dirty="0">
            <a:solidFill>
              <a:srgbClr val="00B050"/>
            </a:solidFill>
          </a:endParaRPr>
        </a:p>
        <a:p>
          <a:pPr algn="l"/>
          <a:endParaRPr lang="fr-FR" sz="1800" dirty="0"/>
        </a:p>
      </dgm:t>
    </dgm:pt>
    <dgm:pt modelId="{0D649F8D-00BC-2B4A-AC7A-8EA9EB6352F4}" type="parTrans" cxnId="{8366139D-8F5E-3749-B0B3-56976DC20D5B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D7885F8D-026A-FA4C-ACD5-C79871F9B445}" type="sibTrans" cxnId="{8366139D-8F5E-3749-B0B3-56976DC20D5B}">
      <dgm:prSet/>
      <dgm:spPr/>
      <dgm:t>
        <a:bodyPr/>
        <a:lstStyle/>
        <a:p>
          <a:endParaRPr lang="fr-FR"/>
        </a:p>
      </dgm:t>
    </dgm:pt>
    <dgm:pt modelId="{7DEEECD0-80B2-DE4A-AF8E-FC8478477108}" type="pres">
      <dgm:prSet presAssocID="{A2F45EA4-46BB-3247-9FC2-806B08B2891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8B45372D-E9FA-1A4B-90F2-3BE8CD7B7261}" type="pres">
      <dgm:prSet presAssocID="{047E698B-6C52-CA45-90A5-CDCC523CDAA9}" presName="hierRoot1" presStyleCnt="0">
        <dgm:presLayoutVars>
          <dgm:hierBranch val="init"/>
        </dgm:presLayoutVars>
      </dgm:prSet>
      <dgm:spPr/>
    </dgm:pt>
    <dgm:pt modelId="{FADD5154-206D-F54C-BAC3-51743E7D0786}" type="pres">
      <dgm:prSet presAssocID="{047E698B-6C52-CA45-90A5-CDCC523CDAA9}" presName="rootComposite1" presStyleCnt="0"/>
      <dgm:spPr/>
    </dgm:pt>
    <dgm:pt modelId="{DD496096-B566-0F48-84F3-2749E31C3C5A}" type="pres">
      <dgm:prSet presAssocID="{047E698B-6C52-CA45-90A5-CDCC523CDAA9}" presName="rootText1" presStyleLbl="node0" presStyleIdx="0" presStyleCnt="1" custScaleY="5378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571B3D4-4F4E-0E49-818F-790FA1230F1C}" type="pres">
      <dgm:prSet presAssocID="{047E698B-6C52-CA45-90A5-CDCC523CDAA9}" presName="rootConnector1" presStyleLbl="asst0" presStyleIdx="0" presStyleCnt="0"/>
      <dgm:spPr/>
      <dgm:t>
        <a:bodyPr/>
        <a:lstStyle/>
        <a:p>
          <a:endParaRPr lang="fr-FR"/>
        </a:p>
      </dgm:t>
    </dgm:pt>
    <dgm:pt modelId="{165A608C-A14D-E04B-8A3D-9A8A86DFD88B}" type="pres">
      <dgm:prSet presAssocID="{047E698B-6C52-CA45-90A5-CDCC523CDAA9}" presName="hierChild2" presStyleCnt="0"/>
      <dgm:spPr/>
    </dgm:pt>
    <dgm:pt modelId="{A354313F-F56E-A34D-AFB9-7DDE54A19BB6}" type="pres">
      <dgm:prSet presAssocID="{44EB7B7C-5245-774B-8177-6BD49269D040}" presName="Name37" presStyleLbl="parChTrans1D2" presStyleIdx="0" presStyleCnt="2"/>
      <dgm:spPr/>
      <dgm:t>
        <a:bodyPr/>
        <a:lstStyle/>
        <a:p>
          <a:endParaRPr lang="fr-FR"/>
        </a:p>
      </dgm:t>
    </dgm:pt>
    <dgm:pt modelId="{BE0FBAC8-DCB1-D546-9670-A2522CCED9BC}" type="pres">
      <dgm:prSet presAssocID="{162B61E0-40A3-7F4B-8415-6AA6B9EA01B6}" presName="hierRoot2" presStyleCnt="0">
        <dgm:presLayoutVars>
          <dgm:hierBranch val="init"/>
        </dgm:presLayoutVars>
      </dgm:prSet>
      <dgm:spPr/>
    </dgm:pt>
    <dgm:pt modelId="{33659C3B-FCBF-4246-969B-D8491F1C3C6C}" type="pres">
      <dgm:prSet presAssocID="{162B61E0-40A3-7F4B-8415-6AA6B9EA01B6}" presName="rootComposite" presStyleCnt="0"/>
      <dgm:spPr/>
    </dgm:pt>
    <dgm:pt modelId="{0C2B114E-040D-2A4C-88D1-E02B96C3C73A}" type="pres">
      <dgm:prSet presAssocID="{162B61E0-40A3-7F4B-8415-6AA6B9EA01B6}" presName="rootText" presStyleLbl="node2" presStyleIdx="0" presStyleCnt="2" custScaleY="9119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1CC04CB-95B2-4F4F-81B6-9276182077A4}" type="pres">
      <dgm:prSet presAssocID="{162B61E0-40A3-7F4B-8415-6AA6B9EA01B6}" presName="rootConnector" presStyleLbl="node2" presStyleIdx="0" presStyleCnt="2"/>
      <dgm:spPr/>
      <dgm:t>
        <a:bodyPr/>
        <a:lstStyle/>
        <a:p>
          <a:endParaRPr lang="fr-FR"/>
        </a:p>
      </dgm:t>
    </dgm:pt>
    <dgm:pt modelId="{CDBFBE7E-94A2-A044-95DB-A26A88AC16D9}" type="pres">
      <dgm:prSet presAssocID="{162B61E0-40A3-7F4B-8415-6AA6B9EA01B6}" presName="hierChild4" presStyleCnt="0"/>
      <dgm:spPr/>
    </dgm:pt>
    <dgm:pt modelId="{2B463ACE-B984-5C47-9368-AFAFAA64565A}" type="pres">
      <dgm:prSet presAssocID="{162B61E0-40A3-7F4B-8415-6AA6B9EA01B6}" presName="hierChild5" presStyleCnt="0"/>
      <dgm:spPr/>
    </dgm:pt>
    <dgm:pt modelId="{EE4235C8-C34E-A64B-B0AA-3D2006C40B8A}" type="pres">
      <dgm:prSet presAssocID="{0D649F8D-00BC-2B4A-AC7A-8EA9EB6352F4}" presName="Name37" presStyleLbl="parChTrans1D2" presStyleIdx="1" presStyleCnt="2"/>
      <dgm:spPr/>
      <dgm:t>
        <a:bodyPr/>
        <a:lstStyle/>
        <a:p>
          <a:endParaRPr lang="fr-FR"/>
        </a:p>
      </dgm:t>
    </dgm:pt>
    <dgm:pt modelId="{4FFBE615-58E4-0547-AC32-2AB06DBF81DF}" type="pres">
      <dgm:prSet presAssocID="{883CA785-3F41-E048-AB49-767A56C35A82}" presName="hierRoot2" presStyleCnt="0">
        <dgm:presLayoutVars>
          <dgm:hierBranch val="init"/>
        </dgm:presLayoutVars>
      </dgm:prSet>
      <dgm:spPr/>
    </dgm:pt>
    <dgm:pt modelId="{80771029-F21E-B445-B5F6-DAEBB2355110}" type="pres">
      <dgm:prSet presAssocID="{883CA785-3F41-E048-AB49-767A56C35A82}" presName="rootComposite" presStyleCnt="0"/>
      <dgm:spPr/>
    </dgm:pt>
    <dgm:pt modelId="{9AFD5E46-45C9-7E46-8BAD-0EFB83C99C13}" type="pres">
      <dgm:prSet presAssocID="{883CA785-3F41-E048-AB49-767A56C35A82}" presName="rootText" presStyleLbl="node2" presStyleIdx="1" presStyleCnt="2" custScaleY="9110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049526F-48FB-4B41-8545-FBAB2C7ADE82}" type="pres">
      <dgm:prSet presAssocID="{883CA785-3F41-E048-AB49-767A56C35A82}" presName="rootConnector" presStyleLbl="node2" presStyleIdx="1" presStyleCnt="2"/>
      <dgm:spPr/>
      <dgm:t>
        <a:bodyPr/>
        <a:lstStyle/>
        <a:p>
          <a:endParaRPr lang="fr-FR"/>
        </a:p>
      </dgm:t>
    </dgm:pt>
    <dgm:pt modelId="{233EC1FC-A2B2-8F41-A91C-F3050C443C3A}" type="pres">
      <dgm:prSet presAssocID="{883CA785-3F41-E048-AB49-767A56C35A82}" presName="hierChild4" presStyleCnt="0"/>
      <dgm:spPr/>
    </dgm:pt>
    <dgm:pt modelId="{03408EC0-67FE-B148-8ED0-D1A3CF2C077B}" type="pres">
      <dgm:prSet presAssocID="{883CA785-3F41-E048-AB49-767A56C35A82}" presName="hierChild5" presStyleCnt="0"/>
      <dgm:spPr/>
    </dgm:pt>
    <dgm:pt modelId="{334CA468-CC9C-944E-BC13-1843E7AC55BD}" type="pres">
      <dgm:prSet presAssocID="{047E698B-6C52-CA45-90A5-CDCC523CDAA9}" presName="hierChild3" presStyleCnt="0"/>
      <dgm:spPr/>
    </dgm:pt>
  </dgm:ptLst>
  <dgm:cxnLst>
    <dgm:cxn modelId="{523B6E86-BF6B-2240-984B-580D04ED9CE3}" type="presOf" srcId="{44EB7B7C-5245-774B-8177-6BD49269D040}" destId="{A354313F-F56E-A34D-AFB9-7DDE54A19BB6}" srcOrd="0" destOrd="0" presId="urn:microsoft.com/office/officeart/2005/8/layout/orgChart1"/>
    <dgm:cxn modelId="{2FD500B3-0CB8-4749-B643-E86F764722BF}" type="presOf" srcId="{047E698B-6C52-CA45-90A5-CDCC523CDAA9}" destId="{DD496096-B566-0F48-84F3-2749E31C3C5A}" srcOrd="0" destOrd="0" presId="urn:microsoft.com/office/officeart/2005/8/layout/orgChart1"/>
    <dgm:cxn modelId="{4907AF66-A6F5-8346-9221-F3752AA9A330}" srcId="{047E698B-6C52-CA45-90A5-CDCC523CDAA9}" destId="{162B61E0-40A3-7F4B-8415-6AA6B9EA01B6}" srcOrd="0" destOrd="0" parTransId="{44EB7B7C-5245-774B-8177-6BD49269D040}" sibTransId="{565BB6B1-6AD2-9945-8056-7F8882C33BB5}"/>
    <dgm:cxn modelId="{CF90DDF6-0D86-1041-A3DF-90B81B192FF3}" type="presOf" srcId="{883CA785-3F41-E048-AB49-767A56C35A82}" destId="{5049526F-48FB-4B41-8545-FBAB2C7ADE82}" srcOrd="1" destOrd="0" presId="urn:microsoft.com/office/officeart/2005/8/layout/orgChart1"/>
    <dgm:cxn modelId="{D201EC15-0904-C049-9909-4B17C7357716}" type="presOf" srcId="{162B61E0-40A3-7F4B-8415-6AA6B9EA01B6}" destId="{0C2B114E-040D-2A4C-88D1-E02B96C3C73A}" srcOrd="0" destOrd="0" presId="urn:microsoft.com/office/officeart/2005/8/layout/orgChart1"/>
    <dgm:cxn modelId="{10AF02E9-30F6-8044-9782-9D6F38EF6679}" srcId="{A2F45EA4-46BB-3247-9FC2-806B08B28918}" destId="{047E698B-6C52-CA45-90A5-CDCC523CDAA9}" srcOrd="0" destOrd="0" parTransId="{4A70B4C7-E241-D143-915F-6FB60E15F3A6}" sibTransId="{F3194B1A-9015-854C-B0C8-13F6CDF8C008}"/>
    <dgm:cxn modelId="{CB32075B-45D9-7946-BD81-A5468AB8D6C4}" type="presOf" srcId="{162B61E0-40A3-7F4B-8415-6AA6B9EA01B6}" destId="{61CC04CB-95B2-4F4F-81B6-9276182077A4}" srcOrd="1" destOrd="0" presId="urn:microsoft.com/office/officeart/2005/8/layout/orgChart1"/>
    <dgm:cxn modelId="{FC407B90-2933-8449-B9D9-10D5DA36D529}" type="presOf" srcId="{883CA785-3F41-E048-AB49-767A56C35A82}" destId="{9AFD5E46-45C9-7E46-8BAD-0EFB83C99C13}" srcOrd="0" destOrd="0" presId="urn:microsoft.com/office/officeart/2005/8/layout/orgChart1"/>
    <dgm:cxn modelId="{31BAC8CF-4AA9-CF4B-98B0-A4B594B55CF7}" type="presOf" srcId="{A2F45EA4-46BB-3247-9FC2-806B08B28918}" destId="{7DEEECD0-80B2-DE4A-AF8E-FC8478477108}" srcOrd="0" destOrd="0" presId="urn:microsoft.com/office/officeart/2005/8/layout/orgChart1"/>
    <dgm:cxn modelId="{910CA53C-B03F-934B-97F1-FF670810444E}" type="presOf" srcId="{047E698B-6C52-CA45-90A5-CDCC523CDAA9}" destId="{E571B3D4-4F4E-0E49-818F-790FA1230F1C}" srcOrd="1" destOrd="0" presId="urn:microsoft.com/office/officeart/2005/8/layout/orgChart1"/>
    <dgm:cxn modelId="{8366139D-8F5E-3749-B0B3-56976DC20D5B}" srcId="{047E698B-6C52-CA45-90A5-CDCC523CDAA9}" destId="{883CA785-3F41-E048-AB49-767A56C35A82}" srcOrd="1" destOrd="0" parTransId="{0D649F8D-00BC-2B4A-AC7A-8EA9EB6352F4}" sibTransId="{D7885F8D-026A-FA4C-ACD5-C79871F9B445}"/>
    <dgm:cxn modelId="{07C91265-2E83-9B41-B2B3-DF454752F496}" type="presOf" srcId="{0D649F8D-00BC-2B4A-AC7A-8EA9EB6352F4}" destId="{EE4235C8-C34E-A64B-B0AA-3D2006C40B8A}" srcOrd="0" destOrd="0" presId="urn:microsoft.com/office/officeart/2005/8/layout/orgChart1"/>
    <dgm:cxn modelId="{5269953F-E6BC-BA4F-8B13-3FEF1CE76B45}" type="presParOf" srcId="{7DEEECD0-80B2-DE4A-AF8E-FC8478477108}" destId="{8B45372D-E9FA-1A4B-90F2-3BE8CD7B7261}" srcOrd="0" destOrd="0" presId="urn:microsoft.com/office/officeart/2005/8/layout/orgChart1"/>
    <dgm:cxn modelId="{8A05D4F5-EEAB-C14C-ACD8-A48A5DC1B360}" type="presParOf" srcId="{8B45372D-E9FA-1A4B-90F2-3BE8CD7B7261}" destId="{FADD5154-206D-F54C-BAC3-51743E7D0786}" srcOrd="0" destOrd="0" presId="urn:microsoft.com/office/officeart/2005/8/layout/orgChart1"/>
    <dgm:cxn modelId="{016ED2EC-DE34-4F44-9D47-8AC0DB745276}" type="presParOf" srcId="{FADD5154-206D-F54C-BAC3-51743E7D0786}" destId="{DD496096-B566-0F48-84F3-2749E31C3C5A}" srcOrd="0" destOrd="0" presId="urn:microsoft.com/office/officeart/2005/8/layout/orgChart1"/>
    <dgm:cxn modelId="{6D103201-27BF-1847-9939-5C9E1D33A967}" type="presParOf" srcId="{FADD5154-206D-F54C-BAC3-51743E7D0786}" destId="{E571B3D4-4F4E-0E49-818F-790FA1230F1C}" srcOrd="1" destOrd="0" presId="urn:microsoft.com/office/officeart/2005/8/layout/orgChart1"/>
    <dgm:cxn modelId="{C7760A68-7C55-AC44-9DCD-F0DC9F77E74E}" type="presParOf" srcId="{8B45372D-E9FA-1A4B-90F2-3BE8CD7B7261}" destId="{165A608C-A14D-E04B-8A3D-9A8A86DFD88B}" srcOrd="1" destOrd="0" presId="urn:microsoft.com/office/officeart/2005/8/layout/orgChart1"/>
    <dgm:cxn modelId="{98FB7740-C22A-A343-9117-3019B8EEC055}" type="presParOf" srcId="{165A608C-A14D-E04B-8A3D-9A8A86DFD88B}" destId="{A354313F-F56E-A34D-AFB9-7DDE54A19BB6}" srcOrd="0" destOrd="0" presId="urn:microsoft.com/office/officeart/2005/8/layout/orgChart1"/>
    <dgm:cxn modelId="{999A78C0-28BC-754A-9DED-8476E1FC1D54}" type="presParOf" srcId="{165A608C-A14D-E04B-8A3D-9A8A86DFD88B}" destId="{BE0FBAC8-DCB1-D546-9670-A2522CCED9BC}" srcOrd="1" destOrd="0" presId="urn:microsoft.com/office/officeart/2005/8/layout/orgChart1"/>
    <dgm:cxn modelId="{EF00654B-A059-7948-BA50-16F906998442}" type="presParOf" srcId="{BE0FBAC8-DCB1-D546-9670-A2522CCED9BC}" destId="{33659C3B-FCBF-4246-969B-D8491F1C3C6C}" srcOrd="0" destOrd="0" presId="urn:microsoft.com/office/officeart/2005/8/layout/orgChart1"/>
    <dgm:cxn modelId="{C6C899F0-5121-2A4F-914E-B781BE934312}" type="presParOf" srcId="{33659C3B-FCBF-4246-969B-D8491F1C3C6C}" destId="{0C2B114E-040D-2A4C-88D1-E02B96C3C73A}" srcOrd="0" destOrd="0" presId="urn:microsoft.com/office/officeart/2005/8/layout/orgChart1"/>
    <dgm:cxn modelId="{029C3ED8-0385-6A40-9BE4-982AE4EFA2E2}" type="presParOf" srcId="{33659C3B-FCBF-4246-969B-D8491F1C3C6C}" destId="{61CC04CB-95B2-4F4F-81B6-9276182077A4}" srcOrd="1" destOrd="0" presId="urn:microsoft.com/office/officeart/2005/8/layout/orgChart1"/>
    <dgm:cxn modelId="{0550A77C-D79D-1240-B85A-DF39CB49245E}" type="presParOf" srcId="{BE0FBAC8-DCB1-D546-9670-A2522CCED9BC}" destId="{CDBFBE7E-94A2-A044-95DB-A26A88AC16D9}" srcOrd="1" destOrd="0" presId="urn:microsoft.com/office/officeart/2005/8/layout/orgChart1"/>
    <dgm:cxn modelId="{2B728E05-C1BC-0D4B-A4ED-0C4C20EEC9DF}" type="presParOf" srcId="{BE0FBAC8-DCB1-D546-9670-A2522CCED9BC}" destId="{2B463ACE-B984-5C47-9368-AFAFAA64565A}" srcOrd="2" destOrd="0" presId="urn:microsoft.com/office/officeart/2005/8/layout/orgChart1"/>
    <dgm:cxn modelId="{32F68B78-E08B-744E-B4C3-77B5DD3E3E1A}" type="presParOf" srcId="{165A608C-A14D-E04B-8A3D-9A8A86DFD88B}" destId="{EE4235C8-C34E-A64B-B0AA-3D2006C40B8A}" srcOrd="2" destOrd="0" presId="urn:microsoft.com/office/officeart/2005/8/layout/orgChart1"/>
    <dgm:cxn modelId="{8890A33D-5F8A-4540-8954-8E36AFE5EE62}" type="presParOf" srcId="{165A608C-A14D-E04B-8A3D-9A8A86DFD88B}" destId="{4FFBE615-58E4-0547-AC32-2AB06DBF81DF}" srcOrd="3" destOrd="0" presId="urn:microsoft.com/office/officeart/2005/8/layout/orgChart1"/>
    <dgm:cxn modelId="{B0275BA8-15B4-A24D-A56F-2F7914DA97F4}" type="presParOf" srcId="{4FFBE615-58E4-0547-AC32-2AB06DBF81DF}" destId="{80771029-F21E-B445-B5F6-DAEBB2355110}" srcOrd="0" destOrd="0" presId="urn:microsoft.com/office/officeart/2005/8/layout/orgChart1"/>
    <dgm:cxn modelId="{2F2BBE42-E543-CD4F-BE45-BA8136EBB7DB}" type="presParOf" srcId="{80771029-F21E-B445-B5F6-DAEBB2355110}" destId="{9AFD5E46-45C9-7E46-8BAD-0EFB83C99C13}" srcOrd="0" destOrd="0" presId="urn:microsoft.com/office/officeart/2005/8/layout/orgChart1"/>
    <dgm:cxn modelId="{AB3969A8-0596-704C-A121-641B37320F40}" type="presParOf" srcId="{80771029-F21E-B445-B5F6-DAEBB2355110}" destId="{5049526F-48FB-4B41-8545-FBAB2C7ADE82}" srcOrd="1" destOrd="0" presId="urn:microsoft.com/office/officeart/2005/8/layout/orgChart1"/>
    <dgm:cxn modelId="{B92872FD-BCCE-0440-AB72-A797208E94FB}" type="presParOf" srcId="{4FFBE615-58E4-0547-AC32-2AB06DBF81DF}" destId="{233EC1FC-A2B2-8F41-A91C-F3050C443C3A}" srcOrd="1" destOrd="0" presId="urn:microsoft.com/office/officeart/2005/8/layout/orgChart1"/>
    <dgm:cxn modelId="{58DF4F70-4C78-6D46-A7B7-BA9555AEA07A}" type="presParOf" srcId="{4FFBE615-58E4-0547-AC32-2AB06DBF81DF}" destId="{03408EC0-67FE-B148-8ED0-D1A3CF2C077B}" srcOrd="2" destOrd="0" presId="urn:microsoft.com/office/officeart/2005/8/layout/orgChart1"/>
    <dgm:cxn modelId="{4798F31B-F5A5-2640-849E-E290D01443C0}" type="presParOf" srcId="{8B45372D-E9FA-1A4B-90F2-3BE8CD7B7261}" destId="{334CA468-CC9C-944E-BC13-1843E7AC55B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A712A2-E2F7-734A-ADDF-0AC632FE0C69}">
      <dsp:nvSpPr>
        <dsp:cNvPr id="0" name=""/>
        <dsp:cNvSpPr/>
      </dsp:nvSpPr>
      <dsp:spPr>
        <a:xfrm>
          <a:off x="1253280" y="3105049"/>
          <a:ext cx="1393431" cy="6967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>
              <a:solidFill>
                <a:schemeClr val="tx1"/>
              </a:solidFill>
            </a:rPr>
            <a:t>RESPONSABLE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>
              <a:solidFill>
                <a:schemeClr val="tx1"/>
              </a:solidFill>
            </a:rPr>
            <a:t>TECHNIQUE</a:t>
          </a:r>
        </a:p>
      </dsp:txBody>
      <dsp:txXfrm>
        <a:off x="1273686" y="3125455"/>
        <a:ext cx="1352619" cy="655903"/>
      </dsp:txXfrm>
    </dsp:sp>
    <dsp:sp modelId="{A5A25327-A147-E248-869D-5ABE7B757D85}">
      <dsp:nvSpPr>
        <dsp:cNvPr id="0" name=""/>
        <dsp:cNvSpPr/>
      </dsp:nvSpPr>
      <dsp:spPr>
        <a:xfrm rot="17145017">
          <a:off x="1785776" y="2306939"/>
          <a:ext cx="2363408" cy="18263"/>
        </a:xfrm>
        <a:custGeom>
          <a:avLst/>
          <a:gdLst/>
          <a:ahLst/>
          <a:cxnLst/>
          <a:rect l="0" t="0" r="0" b="0"/>
          <a:pathLst>
            <a:path>
              <a:moveTo>
                <a:pt x="0" y="9131"/>
              </a:moveTo>
              <a:lnTo>
                <a:pt x="2363408" y="913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800" kern="1200"/>
        </a:p>
      </dsp:txBody>
      <dsp:txXfrm>
        <a:off x="2908395" y="2256986"/>
        <a:ext cx="118170" cy="118170"/>
      </dsp:txXfrm>
    </dsp:sp>
    <dsp:sp modelId="{C5B4551D-E5CA-AC4E-A5F8-7CE9A039C1E2}">
      <dsp:nvSpPr>
        <dsp:cNvPr id="0" name=""/>
        <dsp:cNvSpPr/>
      </dsp:nvSpPr>
      <dsp:spPr>
        <a:xfrm>
          <a:off x="3288248" y="830377"/>
          <a:ext cx="1393431" cy="6967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tx1"/>
              </a:solidFill>
            </a:rPr>
            <a:t>RESPONSABLE TECHNIQUE JEU REDUIT</a:t>
          </a:r>
          <a:endParaRPr lang="fr-FR" sz="1200" kern="1200" dirty="0">
            <a:solidFill>
              <a:schemeClr val="tx1"/>
            </a:solidFill>
          </a:endParaRPr>
        </a:p>
      </dsp:txBody>
      <dsp:txXfrm>
        <a:off x="3308654" y="850783"/>
        <a:ext cx="1352619" cy="655903"/>
      </dsp:txXfrm>
    </dsp:sp>
    <dsp:sp modelId="{0DC0756E-1296-1347-9FC3-29297DEE40B8}">
      <dsp:nvSpPr>
        <dsp:cNvPr id="0" name=""/>
        <dsp:cNvSpPr/>
      </dsp:nvSpPr>
      <dsp:spPr>
        <a:xfrm rot="20151385">
          <a:off x="4598002" y="778342"/>
          <a:ext cx="1913144" cy="18263"/>
        </a:xfrm>
        <a:custGeom>
          <a:avLst/>
          <a:gdLst/>
          <a:ahLst/>
          <a:cxnLst/>
          <a:rect l="0" t="0" r="0" b="0"/>
          <a:pathLst>
            <a:path>
              <a:moveTo>
                <a:pt x="0" y="9131"/>
              </a:moveTo>
              <a:lnTo>
                <a:pt x="1913144" y="913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600" kern="1200"/>
        </a:p>
      </dsp:txBody>
      <dsp:txXfrm>
        <a:off x="5506746" y="739645"/>
        <a:ext cx="95657" cy="95657"/>
      </dsp:txXfrm>
    </dsp:sp>
    <dsp:sp modelId="{8C3AAC0E-C090-5844-837A-09942467FE74}">
      <dsp:nvSpPr>
        <dsp:cNvPr id="0" name=""/>
        <dsp:cNvSpPr/>
      </dsp:nvSpPr>
      <dsp:spPr>
        <a:xfrm>
          <a:off x="6427469" y="47854"/>
          <a:ext cx="1393431" cy="6967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>
              <a:solidFill>
                <a:schemeClr val="tx1"/>
              </a:solidFill>
            </a:rPr>
            <a:t>U6/U7</a:t>
          </a:r>
        </a:p>
      </dsp:txBody>
      <dsp:txXfrm>
        <a:off x="6447875" y="68260"/>
        <a:ext cx="1352619" cy="655903"/>
      </dsp:txXfrm>
    </dsp:sp>
    <dsp:sp modelId="{6AB0FFCF-1EE2-0046-8549-2987269A9535}">
      <dsp:nvSpPr>
        <dsp:cNvPr id="0" name=""/>
        <dsp:cNvSpPr/>
      </dsp:nvSpPr>
      <dsp:spPr>
        <a:xfrm rot="5079">
          <a:off x="7820901" y="387129"/>
          <a:ext cx="66020" cy="18263"/>
        </a:xfrm>
        <a:custGeom>
          <a:avLst/>
          <a:gdLst/>
          <a:ahLst/>
          <a:cxnLst/>
          <a:rect l="0" t="0" r="0" b="0"/>
          <a:pathLst>
            <a:path>
              <a:moveTo>
                <a:pt x="0" y="9131"/>
              </a:moveTo>
              <a:lnTo>
                <a:pt x="66020" y="91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7852261" y="394610"/>
        <a:ext cx="3301" cy="3301"/>
      </dsp:txXfrm>
    </dsp:sp>
    <dsp:sp modelId="{50ACA54C-A32D-8B48-92E2-C2CEFC54111B}">
      <dsp:nvSpPr>
        <dsp:cNvPr id="0" name=""/>
        <dsp:cNvSpPr/>
      </dsp:nvSpPr>
      <dsp:spPr>
        <a:xfrm>
          <a:off x="7886921" y="47951"/>
          <a:ext cx="1563346" cy="696715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ln>
                <a:noFill/>
              </a:ln>
              <a:solidFill>
                <a:srgbClr val="00B050"/>
              </a:solidFill>
            </a:rPr>
            <a:t>Jean Louis </a:t>
          </a:r>
          <a:r>
            <a:rPr lang="fr-FR" sz="1400" b="1" kern="1200" dirty="0" err="1" smtClean="0">
              <a:ln>
                <a:noFill/>
              </a:ln>
              <a:solidFill>
                <a:srgbClr val="00B050"/>
              </a:solidFill>
            </a:rPr>
            <a:t>Farizon</a:t>
          </a:r>
          <a:r>
            <a:rPr lang="fr-FR" sz="1400" b="1" kern="1200" dirty="0" smtClean="0">
              <a:ln>
                <a:noFill/>
              </a:ln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ln>
                <a:noFill/>
              </a:ln>
              <a:solidFill>
                <a:srgbClr val="0070C0"/>
              </a:solidFill>
            </a:rPr>
            <a:t>CFF1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b="1" kern="1200" dirty="0" smtClean="0">
              <a:ln>
                <a:noFill/>
              </a:ln>
              <a:solidFill>
                <a:srgbClr val="0070C0"/>
              </a:solidFill>
            </a:rPr>
            <a:t>+ module u9+u7</a:t>
          </a:r>
          <a:endParaRPr lang="fr-FR" sz="1000" b="1" kern="1200" dirty="0">
            <a:ln>
              <a:noFill/>
            </a:ln>
            <a:solidFill>
              <a:srgbClr val="0070C0"/>
            </a:solidFill>
          </a:endParaRPr>
        </a:p>
      </dsp:txBody>
      <dsp:txXfrm>
        <a:off x="7907327" y="68357"/>
        <a:ext cx="1522534" cy="655903"/>
      </dsp:txXfrm>
    </dsp:sp>
    <dsp:sp modelId="{DA0A694D-A648-EB48-9291-930833CDFED1}">
      <dsp:nvSpPr>
        <dsp:cNvPr id="0" name=""/>
        <dsp:cNvSpPr/>
      </dsp:nvSpPr>
      <dsp:spPr>
        <a:xfrm rot="21573933">
          <a:off x="4681655" y="1162995"/>
          <a:ext cx="1743024" cy="18263"/>
        </a:xfrm>
        <a:custGeom>
          <a:avLst/>
          <a:gdLst/>
          <a:ahLst/>
          <a:cxnLst/>
          <a:rect l="0" t="0" r="0" b="0"/>
          <a:pathLst>
            <a:path>
              <a:moveTo>
                <a:pt x="0" y="9131"/>
              </a:moveTo>
              <a:lnTo>
                <a:pt x="1743024" y="913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600" kern="1200"/>
        </a:p>
      </dsp:txBody>
      <dsp:txXfrm>
        <a:off x="5509591" y="1128551"/>
        <a:ext cx="87151" cy="87151"/>
      </dsp:txXfrm>
    </dsp:sp>
    <dsp:sp modelId="{1B92F7BB-1CFB-B44A-A6DA-15D08D0E7CFD}">
      <dsp:nvSpPr>
        <dsp:cNvPr id="0" name=""/>
        <dsp:cNvSpPr/>
      </dsp:nvSpPr>
      <dsp:spPr>
        <a:xfrm>
          <a:off x="6424654" y="817161"/>
          <a:ext cx="1393431" cy="6967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>
              <a:solidFill>
                <a:schemeClr val="tx1"/>
              </a:solidFill>
            </a:rPr>
            <a:t>U8/U9</a:t>
          </a:r>
        </a:p>
      </dsp:txBody>
      <dsp:txXfrm>
        <a:off x="6445060" y="837567"/>
        <a:ext cx="1352619" cy="655903"/>
      </dsp:txXfrm>
    </dsp:sp>
    <dsp:sp modelId="{95AEDFB2-E97F-EE4F-B2AA-9AD57C25AAE6}">
      <dsp:nvSpPr>
        <dsp:cNvPr id="0" name=""/>
        <dsp:cNvSpPr/>
      </dsp:nvSpPr>
      <dsp:spPr>
        <a:xfrm rot="166538">
          <a:off x="7818045" y="1158055"/>
          <a:ext cx="68916" cy="18263"/>
        </a:xfrm>
        <a:custGeom>
          <a:avLst/>
          <a:gdLst/>
          <a:ahLst/>
          <a:cxnLst/>
          <a:rect l="0" t="0" r="0" b="0"/>
          <a:pathLst>
            <a:path>
              <a:moveTo>
                <a:pt x="0" y="9131"/>
              </a:moveTo>
              <a:lnTo>
                <a:pt x="68916" y="91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7850781" y="1165464"/>
        <a:ext cx="3445" cy="3445"/>
      </dsp:txXfrm>
    </dsp:sp>
    <dsp:sp modelId="{14AAFE22-971F-EC4B-9D30-65F1D74D5EC5}">
      <dsp:nvSpPr>
        <dsp:cNvPr id="0" name=""/>
        <dsp:cNvSpPr/>
      </dsp:nvSpPr>
      <dsp:spPr>
        <a:xfrm>
          <a:off x="7886921" y="820498"/>
          <a:ext cx="1561939" cy="69671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baseline="0" dirty="0" smtClean="0">
              <a:solidFill>
                <a:srgbClr val="00B050"/>
              </a:solidFill>
            </a:rPr>
            <a:t>Joris Rambaud</a:t>
          </a:r>
          <a:r>
            <a:rPr lang="fr-FR" sz="1000" b="1" kern="1200" baseline="0" dirty="0" smtClean="0">
              <a:solidFill>
                <a:srgbClr val="00B050"/>
              </a:solidFill>
            </a:rPr>
            <a:t> </a:t>
          </a:r>
          <a:r>
            <a:rPr lang="fr-FR" sz="1000" b="1" kern="1200" baseline="0" dirty="0" smtClean="0">
              <a:solidFill>
                <a:srgbClr val="0070C0"/>
              </a:solidFill>
            </a:rPr>
            <a:t>CFF3 </a:t>
          </a:r>
          <a:endParaRPr lang="fr-FR" sz="1000" b="1" kern="1200" dirty="0">
            <a:solidFill>
              <a:srgbClr val="0070C0"/>
            </a:solidFill>
          </a:endParaRPr>
        </a:p>
      </dsp:txBody>
      <dsp:txXfrm>
        <a:off x="7907327" y="840904"/>
        <a:ext cx="1521127" cy="655903"/>
      </dsp:txXfrm>
    </dsp:sp>
    <dsp:sp modelId="{39EEE30F-CBE0-AE44-9977-C79460CD73D9}">
      <dsp:nvSpPr>
        <dsp:cNvPr id="0" name=""/>
        <dsp:cNvSpPr/>
      </dsp:nvSpPr>
      <dsp:spPr>
        <a:xfrm rot="1444748">
          <a:off x="4598617" y="1559061"/>
          <a:ext cx="1909113" cy="18263"/>
        </a:xfrm>
        <a:custGeom>
          <a:avLst/>
          <a:gdLst/>
          <a:ahLst/>
          <a:cxnLst/>
          <a:rect l="0" t="0" r="0" b="0"/>
          <a:pathLst>
            <a:path>
              <a:moveTo>
                <a:pt x="0" y="9131"/>
              </a:moveTo>
              <a:lnTo>
                <a:pt x="1909113" y="913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600" kern="1200"/>
        </a:p>
      </dsp:txBody>
      <dsp:txXfrm>
        <a:off x="5505446" y="1520465"/>
        <a:ext cx="95455" cy="95455"/>
      </dsp:txXfrm>
    </dsp:sp>
    <dsp:sp modelId="{0AC4504D-7F70-B946-8FE8-BAB24649892F}">
      <dsp:nvSpPr>
        <dsp:cNvPr id="0" name=""/>
        <dsp:cNvSpPr/>
      </dsp:nvSpPr>
      <dsp:spPr>
        <a:xfrm>
          <a:off x="6424668" y="1609292"/>
          <a:ext cx="1393431" cy="6967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>
              <a:solidFill>
                <a:schemeClr val="tx1"/>
              </a:solidFill>
            </a:rPr>
            <a:t>U10/U11</a:t>
          </a:r>
        </a:p>
      </dsp:txBody>
      <dsp:txXfrm>
        <a:off x="6445074" y="1629698"/>
        <a:ext cx="1352619" cy="655903"/>
      </dsp:txXfrm>
    </dsp:sp>
    <dsp:sp modelId="{38B5CDC1-A43E-B647-AE44-4C57C495F812}">
      <dsp:nvSpPr>
        <dsp:cNvPr id="0" name=""/>
        <dsp:cNvSpPr/>
      </dsp:nvSpPr>
      <dsp:spPr>
        <a:xfrm>
          <a:off x="7818100" y="1948518"/>
          <a:ext cx="68821" cy="18263"/>
        </a:xfrm>
        <a:custGeom>
          <a:avLst/>
          <a:gdLst/>
          <a:ahLst/>
          <a:cxnLst/>
          <a:rect l="0" t="0" r="0" b="0"/>
          <a:pathLst>
            <a:path>
              <a:moveTo>
                <a:pt x="0" y="9131"/>
              </a:moveTo>
              <a:lnTo>
                <a:pt x="68821" y="91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7850790" y="1955929"/>
        <a:ext cx="3441" cy="3441"/>
      </dsp:txXfrm>
    </dsp:sp>
    <dsp:sp modelId="{1403B72D-E49D-7241-B0EC-72D463CDC689}">
      <dsp:nvSpPr>
        <dsp:cNvPr id="0" name=""/>
        <dsp:cNvSpPr/>
      </dsp:nvSpPr>
      <dsp:spPr>
        <a:xfrm>
          <a:off x="7886921" y="1609292"/>
          <a:ext cx="1563346" cy="69671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B050"/>
              </a:solidFill>
            </a:rPr>
            <a:t>Greg</a:t>
          </a:r>
          <a:r>
            <a:rPr lang="fr-FR" sz="1400" b="1" kern="1200" baseline="0" dirty="0" smtClean="0">
              <a:solidFill>
                <a:srgbClr val="00B050"/>
              </a:solidFill>
            </a:rPr>
            <a:t> </a:t>
          </a:r>
          <a:r>
            <a:rPr lang="fr-FR" sz="1400" b="1" kern="1200" baseline="0" dirty="0" err="1" smtClean="0">
              <a:solidFill>
                <a:srgbClr val="00B050"/>
              </a:solidFill>
            </a:rPr>
            <a:t>Dinet</a:t>
          </a:r>
          <a:r>
            <a:rPr lang="fr-FR" sz="1000" b="1" kern="1200" baseline="0" dirty="0" smtClean="0">
              <a:solidFill>
                <a:srgbClr val="00B050"/>
              </a:solidFill>
            </a:rPr>
            <a:t> </a:t>
          </a:r>
          <a:r>
            <a:rPr lang="fr-FR" sz="1000" b="1" kern="1200" baseline="0" dirty="0" smtClean="0">
              <a:solidFill>
                <a:srgbClr val="0070C0"/>
              </a:solidFill>
            </a:rPr>
            <a:t>CFF1</a:t>
          </a:r>
          <a:r>
            <a:rPr lang="fr-FR" sz="1000" b="1" kern="1200" baseline="0" dirty="0" smtClean="0">
              <a:solidFill>
                <a:srgbClr val="00B050"/>
              </a:solidFill>
            </a:rPr>
            <a:t> </a:t>
          </a:r>
          <a:endParaRPr lang="fr-FR" sz="1000" b="1" kern="1200" dirty="0">
            <a:solidFill>
              <a:srgbClr val="0070C0"/>
            </a:solidFill>
          </a:endParaRPr>
        </a:p>
      </dsp:txBody>
      <dsp:txXfrm>
        <a:off x="7907327" y="1629698"/>
        <a:ext cx="1522534" cy="655903"/>
      </dsp:txXfrm>
    </dsp:sp>
    <dsp:sp modelId="{283AB537-9901-504F-A908-7C2AA55A9928}">
      <dsp:nvSpPr>
        <dsp:cNvPr id="0" name=""/>
        <dsp:cNvSpPr/>
      </dsp:nvSpPr>
      <dsp:spPr>
        <a:xfrm rot="2255592">
          <a:off x="2154697" y="4889840"/>
          <a:ext cx="4739161" cy="18263"/>
        </a:xfrm>
        <a:custGeom>
          <a:avLst/>
          <a:gdLst/>
          <a:ahLst/>
          <a:cxnLst/>
          <a:rect l="0" t="0" r="0" b="0"/>
          <a:pathLst>
            <a:path>
              <a:moveTo>
                <a:pt x="0" y="9131"/>
              </a:moveTo>
              <a:lnTo>
                <a:pt x="4739161" y="9131"/>
              </a:lnTo>
            </a:path>
          </a:pathLst>
        </a:custGeom>
        <a:noFill/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kern="1200"/>
        </a:p>
      </dsp:txBody>
      <dsp:txXfrm>
        <a:off x="4405799" y="4780493"/>
        <a:ext cx="236958" cy="236958"/>
      </dsp:txXfrm>
    </dsp:sp>
    <dsp:sp modelId="{CD4250AE-4A94-E340-A1BA-56CE124443AC}">
      <dsp:nvSpPr>
        <dsp:cNvPr id="0" name=""/>
        <dsp:cNvSpPr/>
      </dsp:nvSpPr>
      <dsp:spPr>
        <a:xfrm>
          <a:off x="6401844" y="5822398"/>
          <a:ext cx="1338976" cy="10442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0" kern="1200" dirty="0" smtClean="0">
              <a:solidFill>
                <a:schemeClr val="tx1"/>
              </a:solidFill>
            </a:rPr>
            <a:t>FOOT FEMININ </a:t>
          </a:r>
          <a:endParaRPr lang="fr-FR" sz="1200" b="0" kern="1200" dirty="0">
            <a:solidFill>
              <a:schemeClr val="tx1"/>
            </a:solidFill>
          </a:endParaRPr>
        </a:p>
      </dsp:txBody>
      <dsp:txXfrm>
        <a:off x="6432430" y="5852984"/>
        <a:ext cx="1277804" cy="983107"/>
      </dsp:txXfrm>
    </dsp:sp>
    <dsp:sp modelId="{4A476AC9-D087-7A43-83D6-5516BE08DE9F}">
      <dsp:nvSpPr>
        <dsp:cNvPr id="0" name=""/>
        <dsp:cNvSpPr/>
      </dsp:nvSpPr>
      <dsp:spPr>
        <a:xfrm rot="14952456">
          <a:off x="5142330" y="4542574"/>
          <a:ext cx="3835457" cy="18263"/>
        </a:xfrm>
        <a:custGeom>
          <a:avLst/>
          <a:gdLst/>
          <a:ahLst/>
          <a:cxnLst/>
          <a:rect l="0" t="0" r="0" b="0"/>
          <a:pathLst>
            <a:path>
              <a:moveTo>
                <a:pt x="0" y="9131"/>
              </a:moveTo>
              <a:lnTo>
                <a:pt x="3835457" y="9131"/>
              </a:lnTo>
            </a:path>
          </a:pathLst>
        </a:custGeom>
        <a:noFill/>
        <a:ln w="127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300" kern="1200"/>
        </a:p>
      </dsp:txBody>
      <dsp:txXfrm rot="10800000">
        <a:off x="6964173" y="4455819"/>
        <a:ext cx="191772" cy="191772"/>
      </dsp:txXfrm>
    </dsp:sp>
    <dsp:sp modelId="{22D78EAF-08A1-5448-B14A-978FAD0972EB}">
      <dsp:nvSpPr>
        <dsp:cNvPr id="0" name=""/>
        <dsp:cNvSpPr/>
      </dsp:nvSpPr>
      <dsp:spPr>
        <a:xfrm>
          <a:off x="6379298" y="2410515"/>
          <a:ext cx="1393431" cy="6967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>
              <a:solidFill>
                <a:schemeClr val="tx1"/>
              </a:solidFill>
            </a:rPr>
            <a:t>U12/U13</a:t>
          </a:r>
        </a:p>
      </dsp:txBody>
      <dsp:txXfrm>
        <a:off x="6399704" y="2430921"/>
        <a:ext cx="1352619" cy="655903"/>
      </dsp:txXfrm>
    </dsp:sp>
    <dsp:sp modelId="{39D8053E-5D77-C14D-9FFE-43F793DC7EC6}">
      <dsp:nvSpPr>
        <dsp:cNvPr id="0" name=""/>
        <dsp:cNvSpPr/>
      </dsp:nvSpPr>
      <dsp:spPr>
        <a:xfrm rot="673656">
          <a:off x="7771793" y="2759276"/>
          <a:ext cx="97937" cy="18263"/>
        </a:xfrm>
        <a:custGeom>
          <a:avLst/>
          <a:gdLst/>
          <a:ahLst/>
          <a:cxnLst/>
          <a:rect l="0" t="0" r="0" b="0"/>
          <a:pathLst>
            <a:path>
              <a:moveTo>
                <a:pt x="0" y="9131"/>
              </a:moveTo>
              <a:lnTo>
                <a:pt x="97937" y="91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7818313" y="2765959"/>
        <a:ext cx="4896" cy="4896"/>
      </dsp:txXfrm>
    </dsp:sp>
    <dsp:sp modelId="{882FB23F-7D62-C840-9F3A-AC36AFC0C0E2}">
      <dsp:nvSpPr>
        <dsp:cNvPr id="0" name=""/>
        <dsp:cNvSpPr/>
      </dsp:nvSpPr>
      <dsp:spPr>
        <a:xfrm>
          <a:off x="7868793" y="2429584"/>
          <a:ext cx="1563346" cy="69671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B050"/>
              </a:solidFill>
            </a:rPr>
            <a:t>Christophe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err="1" smtClean="0">
              <a:solidFill>
                <a:srgbClr val="00B050"/>
              </a:solidFill>
            </a:rPr>
            <a:t>Ezquerra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BEF</a:t>
          </a:r>
          <a:endParaRPr lang="fr-FR" sz="1000" b="1" kern="1200" dirty="0">
            <a:solidFill>
              <a:srgbClr val="0070C0"/>
            </a:solidFill>
          </a:endParaRPr>
        </a:p>
      </dsp:txBody>
      <dsp:txXfrm>
        <a:off x="7889199" y="2449990"/>
        <a:ext cx="1522534" cy="655903"/>
      </dsp:txXfrm>
    </dsp:sp>
    <dsp:sp modelId="{73CF4FF3-67F3-174C-B10F-9B3AEEBC6598}">
      <dsp:nvSpPr>
        <dsp:cNvPr id="0" name=""/>
        <dsp:cNvSpPr/>
      </dsp:nvSpPr>
      <dsp:spPr>
        <a:xfrm rot="14630295">
          <a:off x="5505787" y="4943185"/>
          <a:ext cx="3102258" cy="18263"/>
        </a:xfrm>
        <a:custGeom>
          <a:avLst/>
          <a:gdLst/>
          <a:ahLst/>
          <a:cxnLst/>
          <a:rect l="0" t="0" r="0" b="0"/>
          <a:pathLst>
            <a:path>
              <a:moveTo>
                <a:pt x="0" y="9131"/>
              </a:moveTo>
              <a:lnTo>
                <a:pt x="3102258" y="9131"/>
              </a:lnTo>
            </a:path>
          </a:pathLst>
        </a:custGeom>
        <a:noFill/>
        <a:ln w="127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/>
        </a:p>
      </dsp:txBody>
      <dsp:txXfrm rot="10800000">
        <a:off x="6979360" y="4874761"/>
        <a:ext cx="155112" cy="155112"/>
      </dsp:txXfrm>
    </dsp:sp>
    <dsp:sp modelId="{CF6EABB3-1105-A842-9A1A-A20A5AFBB5C7}">
      <dsp:nvSpPr>
        <dsp:cNvPr id="0" name=""/>
        <dsp:cNvSpPr/>
      </dsp:nvSpPr>
      <dsp:spPr>
        <a:xfrm>
          <a:off x="6373013" y="3211738"/>
          <a:ext cx="1393431" cy="6967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>
              <a:solidFill>
                <a:schemeClr val="tx1"/>
              </a:solidFill>
            </a:rPr>
            <a:t>U14/U15</a:t>
          </a:r>
        </a:p>
      </dsp:txBody>
      <dsp:txXfrm>
        <a:off x="6393419" y="3232144"/>
        <a:ext cx="1352619" cy="655903"/>
      </dsp:txXfrm>
    </dsp:sp>
    <dsp:sp modelId="{A4BADF00-A98A-1D4E-883D-807B55E31E2D}">
      <dsp:nvSpPr>
        <dsp:cNvPr id="0" name=""/>
        <dsp:cNvSpPr/>
      </dsp:nvSpPr>
      <dsp:spPr>
        <a:xfrm rot="2163874">
          <a:off x="7752157" y="3594854"/>
          <a:ext cx="149107" cy="18263"/>
        </a:xfrm>
        <a:custGeom>
          <a:avLst/>
          <a:gdLst/>
          <a:ahLst/>
          <a:cxnLst/>
          <a:rect l="0" t="0" r="0" b="0"/>
          <a:pathLst>
            <a:path>
              <a:moveTo>
                <a:pt x="0" y="9131"/>
              </a:moveTo>
              <a:lnTo>
                <a:pt x="149107" y="91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7822984" y="3600258"/>
        <a:ext cx="7455" cy="7455"/>
      </dsp:txXfrm>
    </dsp:sp>
    <dsp:sp modelId="{ED2A9500-9C94-C243-A9B7-0825FFB8417E}">
      <dsp:nvSpPr>
        <dsp:cNvPr id="0" name=""/>
        <dsp:cNvSpPr/>
      </dsp:nvSpPr>
      <dsp:spPr>
        <a:xfrm>
          <a:off x="7886977" y="3299518"/>
          <a:ext cx="1563346" cy="69671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400" b="1" kern="1200" dirty="0" smtClean="0">
              <a:solidFill>
                <a:srgbClr val="00B050"/>
              </a:solidFill>
            </a:rPr>
            <a:t>Faouzi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err="1" smtClean="0">
              <a:solidFill>
                <a:srgbClr val="00B050"/>
              </a:solidFill>
            </a:rPr>
            <a:t>Benfredj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BEF</a:t>
          </a:r>
          <a:endParaRPr lang="fr-FR" sz="1000" b="1" kern="1200" dirty="0">
            <a:solidFill>
              <a:srgbClr val="0070C0"/>
            </a:solidFill>
          </a:endParaRPr>
        </a:p>
      </dsp:txBody>
      <dsp:txXfrm>
        <a:off x="7907383" y="3319924"/>
        <a:ext cx="1522534" cy="655903"/>
      </dsp:txXfrm>
    </dsp:sp>
    <dsp:sp modelId="{64F555B3-1B30-6F42-9278-6C8390A438C1}">
      <dsp:nvSpPr>
        <dsp:cNvPr id="0" name=""/>
        <dsp:cNvSpPr/>
      </dsp:nvSpPr>
      <dsp:spPr>
        <a:xfrm rot="13970745">
          <a:off x="5924576" y="5432910"/>
          <a:ext cx="2264696" cy="18263"/>
        </a:xfrm>
        <a:custGeom>
          <a:avLst/>
          <a:gdLst/>
          <a:ahLst/>
          <a:cxnLst/>
          <a:rect l="0" t="0" r="0" b="0"/>
          <a:pathLst>
            <a:path>
              <a:moveTo>
                <a:pt x="0" y="9131"/>
              </a:moveTo>
              <a:lnTo>
                <a:pt x="2264696" y="9131"/>
              </a:lnTo>
            </a:path>
          </a:pathLst>
        </a:custGeom>
        <a:noFill/>
        <a:ln w="127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800" kern="1200"/>
        </a:p>
      </dsp:txBody>
      <dsp:txXfrm rot="10800000">
        <a:off x="7000306" y="5385425"/>
        <a:ext cx="113234" cy="113234"/>
      </dsp:txXfrm>
    </dsp:sp>
    <dsp:sp modelId="{9117C56C-E4EF-E548-B56C-CA73C6D8F1B6}">
      <dsp:nvSpPr>
        <dsp:cNvPr id="0" name=""/>
        <dsp:cNvSpPr/>
      </dsp:nvSpPr>
      <dsp:spPr>
        <a:xfrm>
          <a:off x="6373027" y="4012962"/>
          <a:ext cx="1393431" cy="10531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solidFill>
                <a:schemeClr val="tx1"/>
              </a:solidFill>
            </a:rPr>
            <a:t>PÔLE U18 U17/U16</a:t>
          </a:r>
          <a:endParaRPr lang="fr-FR" sz="1400" kern="1200" dirty="0">
            <a:solidFill>
              <a:schemeClr val="tx1"/>
            </a:solidFill>
          </a:endParaRPr>
        </a:p>
      </dsp:txBody>
      <dsp:txXfrm>
        <a:off x="6403873" y="4043808"/>
        <a:ext cx="1331739" cy="991477"/>
      </dsp:txXfrm>
    </dsp:sp>
    <dsp:sp modelId="{F49FAC57-BC5B-2149-AA7A-AA4495DE5D79}">
      <dsp:nvSpPr>
        <dsp:cNvPr id="0" name=""/>
        <dsp:cNvSpPr/>
      </dsp:nvSpPr>
      <dsp:spPr>
        <a:xfrm rot="2626496">
          <a:off x="7750288" y="4570668"/>
          <a:ext cx="116366" cy="18263"/>
        </a:xfrm>
        <a:custGeom>
          <a:avLst/>
          <a:gdLst/>
          <a:ahLst/>
          <a:cxnLst/>
          <a:rect l="0" t="0" r="0" b="0"/>
          <a:pathLst>
            <a:path>
              <a:moveTo>
                <a:pt x="0" y="9131"/>
              </a:moveTo>
              <a:lnTo>
                <a:pt x="116366" y="91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7805562" y="4576890"/>
        <a:ext cx="5818" cy="5818"/>
      </dsp:txXfrm>
    </dsp:sp>
    <dsp:sp modelId="{4BC51FE7-B87B-464C-A075-A75B7E418178}">
      <dsp:nvSpPr>
        <dsp:cNvPr id="0" name=""/>
        <dsp:cNvSpPr/>
      </dsp:nvSpPr>
      <dsp:spPr>
        <a:xfrm>
          <a:off x="7850483" y="4271694"/>
          <a:ext cx="1563346" cy="69671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b="1" kern="1200" baseline="0" dirty="0" smtClean="0">
            <a:solidFill>
              <a:srgbClr val="0070C0"/>
            </a:solidFill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b="1" kern="1200" baseline="0" dirty="0" smtClean="0">
            <a:solidFill>
              <a:srgbClr val="00B050"/>
            </a:solidFill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baseline="0" dirty="0" smtClean="0">
              <a:solidFill>
                <a:srgbClr val="00B050"/>
              </a:solidFill>
            </a:rPr>
            <a:t>FAOUZI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baseline="0" dirty="0" smtClean="0">
              <a:solidFill>
                <a:srgbClr val="00B050"/>
              </a:solidFill>
            </a:rPr>
            <a:t>     </a:t>
          </a:r>
          <a:r>
            <a:rPr lang="fr-FR" sz="1200" b="1" kern="1200" baseline="0" dirty="0" err="1" smtClean="0">
              <a:solidFill>
                <a:srgbClr val="00B050"/>
              </a:solidFill>
            </a:rPr>
            <a:t>Benfredj</a:t>
          </a:r>
          <a:r>
            <a:rPr lang="fr-FR" sz="1200" b="1" kern="1200" baseline="0" dirty="0" smtClean="0">
              <a:solidFill>
                <a:srgbClr val="0070C0"/>
              </a:solidFill>
            </a:rPr>
            <a:t>  </a:t>
          </a:r>
          <a:r>
            <a:rPr lang="fr-FR" sz="1000" b="1" kern="1200" baseline="0" dirty="0" smtClean="0">
              <a:solidFill>
                <a:srgbClr val="0070C0"/>
              </a:solidFill>
            </a:rPr>
            <a:t>BEF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b="1" kern="1200" baseline="0" dirty="0" smtClean="0">
              <a:solidFill>
                <a:srgbClr val="0070C0"/>
              </a:solidFill>
            </a:rPr>
            <a:t>                                             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b="1" kern="1200" dirty="0" smtClean="0">
            <a:solidFill>
              <a:srgbClr val="00B050"/>
            </a:solidFill>
          </a:endParaRPr>
        </a:p>
      </dsp:txBody>
      <dsp:txXfrm>
        <a:off x="7870889" y="4292100"/>
        <a:ext cx="1522534" cy="655903"/>
      </dsp:txXfrm>
    </dsp:sp>
    <dsp:sp modelId="{64F5AE5A-62B8-DC4B-AF17-5CC912975475}">
      <dsp:nvSpPr>
        <dsp:cNvPr id="0" name=""/>
        <dsp:cNvSpPr/>
      </dsp:nvSpPr>
      <dsp:spPr>
        <a:xfrm rot="3706582">
          <a:off x="2335225" y="3964975"/>
          <a:ext cx="1181920" cy="18263"/>
        </a:xfrm>
        <a:custGeom>
          <a:avLst/>
          <a:gdLst/>
          <a:ahLst/>
          <a:cxnLst/>
          <a:rect l="0" t="0" r="0" b="0"/>
          <a:pathLst>
            <a:path>
              <a:moveTo>
                <a:pt x="0" y="9131"/>
              </a:moveTo>
              <a:lnTo>
                <a:pt x="1181920" y="9131"/>
              </a:lnTo>
            </a:path>
          </a:pathLst>
        </a:custGeom>
        <a:noFill/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2896638" y="3944559"/>
        <a:ext cx="59096" cy="59096"/>
      </dsp:txXfrm>
    </dsp:sp>
    <dsp:sp modelId="{B0908059-2206-B149-9407-F119262A085E}">
      <dsp:nvSpPr>
        <dsp:cNvPr id="0" name=""/>
        <dsp:cNvSpPr/>
      </dsp:nvSpPr>
      <dsp:spPr>
        <a:xfrm>
          <a:off x="3205659" y="4042429"/>
          <a:ext cx="1393431" cy="9047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tx1"/>
              </a:solidFill>
            </a:rPr>
            <a:t>RESPONSABLE TECHNIQUE JEU A 11</a:t>
          </a:r>
          <a:endParaRPr lang="fr-FR" sz="1200" kern="1200" dirty="0">
            <a:solidFill>
              <a:schemeClr val="tx1"/>
            </a:solidFill>
          </a:endParaRPr>
        </a:p>
      </dsp:txBody>
      <dsp:txXfrm>
        <a:off x="3232158" y="4068928"/>
        <a:ext cx="1340433" cy="851757"/>
      </dsp:txXfrm>
    </dsp:sp>
    <dsp:sp modelId="{74E1B1D2-9DA6-714A-82D5-81A3F5046E08}">
      <dsp:nvSpPr>
        <dsp:cNvPr id="0" name=""/>
        <dsp:cNvSpPr/>
      </dsp:nvSpPr>
      <dsp:spPr>
        <a:xfrm rot="1842791">
          <a:off x="4452032" y="5021154"/>
          <a:ext cx="2096870" cy="18263"/>
        </a:xfrm>
        <a:custGeom>
          <a:avLst/>
          <a:gdLst/>
          <a:ahLst/>
          <a:cxnLst/>
          <a:rect l="0" t="0" r="0" b="0"/>
          <a:pathLst>
            <a:path>
              <a:moveTo>
                <a:pt x="0" y="9131"/>
              </a:moveTo>
              <a:lnTo>
                <a:pt x="2096870" y="913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700" kern="1200"/>
        </a:p>
      </dsp:txBody>
      <dsp:txXfrm>
        <a:off x="5448046" y="4977864"/>
        <a:ext cx="104843" cy="104843"/>
      </dsp:txXfrm>
    </dsp:sp>
    <dsp:sp modelId="{53AEABEE-E1F1-9744-9718-934811CDA732}">
      <dsp:nvSpPr>
        <dsp:cNvPr id="0" name=""/>
        <dsp:cNvSpPr/>
      </dsp:nvSpPr>
      <dsp:spPr>
        <a:xfrm>
          <a:off x="6401844" y="5052650"/>
          <a:ext cx="1393431" cy="10262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solidFill>
                <a:schemeClr val="tx1"/>
              </a:solidFill>
            </a:rPr>
            <a:t>PÔLE SENIOR U20/U19</a:t>
          </a:r>
          <a:endParaRPr lang="fr-FR" sz="1400" kern="1200" dirty="0">
            <a:solidFill>
              <a:schemeClr val="tx1"/>
            </a:solidFill>
          </a:endParaRPr>
        </a:p>
      </dsp:txBody>
      <dsp:txXfrm>
        <a:off x="6431901" y="5082707"/>
        <a:ext cx="1333317" cy="966113"/>
      </dsp:txXfrm>
    </dsp:sp>
    <dsp:sp modelId="{2C553E72-F245-344A-9A1D-CE94DC4294EE}">
      <dsp:nvSpPr>
        <dsp:cNvPr id="0" name=""/>
        <dsp:cNvSpPr/>
      </dsp:nvSpPr>
      <dsp:spPr>
        <a:xfrm rot="20216226">
          <a:off x="7791292" y="5537110"/>
          <a:ext cx="99667" cy="18263"/>
        </a:xfrm>
        <a:custGeom>
          <a:avLst/>
          <a:gdLst/>
          <a:ahLst/>
          <a:cxnLst/>
          <a:rect l="0" t="0" r="0" b="0"/>
          <a:pathLst>
            <a:path>
              <a:moveTo>
                <a:pt x="0" y="9131"/>
              </a:moveTo>
              <a:lnTo>
                <a:pt x="99667" y="91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7838635" y="5543750"/>
        <a:ext cx="4983" cy="4983"/>
      </dsp:txXfrm>
    </dsp:sp>
    <dsp:sp modelId="{4E0AA753-4A3F-6D4A-BBA2-43E75025EDA1}">
      <dsp:nvSpPr>
        <dsp:cNvPr id="0" name=""/>
        <dsp:cNvSpPr/>
      </dsp:nvSpPr>
      <dsp:spPr>
        <a:xfrm>
          <a:off x="7886977" y="5182755"/>
          <a:ext cx="1545915" cy="687930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b="1" kern="1200" dirty="0" smtClean="0">
            <a:solidFill>
              <a:srgbClr val="00B050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B050"/>
              </a:solidFill>
            </a:rPr>
            <a:t>Mickaël </a:t>
          </a:r>
          <a:r>
            <a:rPr lang="fr-FR" sz="1400" b="1" kern="1200" dirty="0" err="1" smtClean="0">
              <a:solidFill>
                <a:srgbClr val="00B050"/>
              </a:solidFill>
            </a:rPr>
            <a:t>Viallet</a:t>
          </a:r>
          <a:endParaRPr lang="fr-FR" sz="1400" b="1" kern="1200" dirty="0" smtClean="0">
            <a:solidFill>
              <a:srgbClr val="00B050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b="1" kern="1200" dirty="0" smtClean="0">
              <a:solidFill>
                <a:srgbClr val="0070C0"/>
              </a:solidFill>
            </a:rPr>
            <a:t>BEF</a:t>
          </a:r>
          <a:endParaRPr lang="fr-FR" sz="1000" b="1" kern="1200" dirty="0">
            <a:solidFill>
              <a:srgbClr val="0070C0"/>
            </a:solidFill>
          </a:endParaRPr>
        </a:p>
      </dsp:txBody>
      <dsp:txXfrm>
        <a:off x="7907126" y="5202904"/>
        <a:ext cx="1505617" cy="647632"/>
      </dsp:txXfrm>
    </dsp:sp>
    <dsp:sp modelId="{7BB8D7B7-778D-5242-A57A-E790921A29C2}">
      <dsp:nvSpPr>
        <dsp:cNvPr id="0" name=""/>
        <dsp:cNvSpPr/>
      </dsp:nvSpPr>
      <dsp:spPr>
        <a:xfrm>
          <a:off x="1257892" y="3158863"/>
          <a:ext cx="1393083" cy="531197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b="1" kern="1200" dirty="0" smtClean="0">
              <a:solidFill>
                <a:srgbClr val="0070C0"/>
              </a:solidFill>
            </a:rPr>
            <a:t>Réfèrent des 2 RT :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err="1" smtClean="0">
              <a:solidFill>
                <a:srgbClr val="00B050"/>
              </a:solidFill>
            </a:rPr>
            <a:t>Gerard</a:t>
          </a:r>
          <a:r>
            <a:rPr lang="fr-FR" sz="1200" b="1" kern="1200" dirty="0" smtClean="0">
              <a:solidFill>
                <a:srgbClr val="00B050"/>
              </a:solidFill>
            </a:rPr>
            <a:t> </a:t>
          </a:r>
          <a:r>
            <a:rPr lang="fr-FR" sz="1200" b="1" kern="1200" dirty="0" err="1" smtClean="0">
              <a:solidFill>
                <a:srgbClr val="00B050"/>
              </a:solidFill>
            </a:rPr>
            <a:t>Goutalier</a:t>
          </a:r>
          <a:r>
            <a:rPr lang="fr-FR" sz="12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BEF</a:t>
          </a:r>
          <a:endParaRPr lang="fr-FR" sz="1000" b="1" kern="1200" dirty="0">
            <a:solidFill>
              <a:srgbClr val="0070C0"/>
            </a:solidFill>
          </a:endParaRPr>
        </a:p>
      </dsp:txBody>
      <dsp:txXfrm>
        <a:off x="1273450" y="3174421"/>
        <a:ext cx="1361967" cy="500081"/>
      </dsp:txXfrm>
    </dsp:sp>
    <dsp:sp modelId="{FAC1F437-CAFE-7D41-834C-7943AF66D395}">
      <dsp:nvSpPr>
        <dsp:cNvPr id="0" name=""/>
        <dsp:cNvSpPr/>
      </dsp:nvSpPr>
      <dsp:spPr>
        <a:xfrm>
          <a:off x="3131138" y="4764020"/>
          <a:ext cx="1563346" cy="69671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0" kern="1200" dirty="0" smtClean="0">
              <a:solidFill>
                <a:srgbClr val="00B050"/>
              </a:solidFill>
            </a:rPr>
            <a:t>Mickael </a:t>
          </a:r>
          <a:r>
            <a:rPr lang="fr-FR" sz="1400" b="0" kern="1200" dirty="0" err="1" smtClean="0">
              <a:solidFill>
                <a:srgbClr val="00B050"/>
              </a:solidFill>
            </a:rPr>
            <a:t>Viallet</a:t>
          </a:r>
          <a:r>
            <a:rPr lang="fr-FR" sz="1400" b="0" kern="1200" dirty="0" smtClean="0">
              <a:solidFill>
                <a:srgbClr val="00B050"/>
              </a:solidFill>
            </a:rPr>
            <a:t> </a:t>
          </a:r>
          <a:r>
            <a:rPr lang="fr-FR" sz="1000" b="0" kern="1200" dirty="0" smtClean="0">
              <a:solidFill>
                <a:srgbClr val="0070C0"/>
              </a:solidFill>
            </a:rPr>
            <a:t>BEF</a:t>
          </a:r>
          <a:endParaRPr lang="fr-FR" sz="1000" b="0" kern="1200" dirty="0">
            <a:solidFill>
              <a:srgbClr val="0070C0"/>
            </a:solidFill>
          </a:endParaRPr>
        </a:p>
      </dsp:txBody>
      <dsp:txXfrm>
        <a:off x="3151544" y="4784426"/>
        <a:ext cx="1522534" cy="655903"/>
      </dsp:txXfrm>
    </dsp:sp>
    <dsp:sp modelId="{0C4E204B-922F-104E-9F3C-5749439EF5F6}">
      <dsp:nvSpPr>
        <dsp:cNvPr id="0" name=""/>
        <dsp:cNvSpPr/>
      </dsp:nvSpPr>
      <dsp:spPr>
        <a:xfrm>
          <a:off x="3155064" y="1487852"/>
          <a:ext cx="1563346" cy="69671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solidFill>
                <a:srgbClr val="00B050"/>
              </a:solidFill>
            </a:rPr>
            <a:t>Christophe </a:t>
          </a:r>
          <a:r>
            <a:rPr lang="fr-FR" sz="1200" b="1" kern="1200" dirty="0" err="1" smtClean="0">
              <a:solidFill>
                <a:srgbClr val="00B050"/>
              </a:solidFill>
            </a:rPr>
            <a:t>Ezquerra</a:t>
          </a:r>
          <a:r>
            <a:rPr lang="fr-FR" sz="1200" b="1" kern="1200" dirty="0" smtClean="0">
              <a:solidFill>
                <a:srgbClr val="00B050"/>
              </a:solidFill>
            </a:rPr>
            <a:t> </a:t>
          </a:r>
          <a:r>
            <a:rPr lang="fr-FR" sz="1000" b="0" kern="1200" dirty="0" smtClean="0">
              <a:solidFill>
                <a:srgbClr val="0070C0"/>
              </a:solidFill>
            </a:rPr>
            <a:t>BEF </a:t>
          </a:r>
          <a:endParaRPr lang="fr-FR" sz="1000" b="0" kern="1200" dirty="0">
            <a:solidFill>
              <a:srgbClr val="0070C0"/>
            </a:solidFill>
          </a:endParaRPr>
        </a:p>
      </dsp:txBody>
      <dsp:txXfrm>
        <a:off x="3175470" y="1508258"/>
        <a:ext cx="1522534" cy="655903"/>
      </dsp:txXfrm>
    </dsp:sp>
    <dsp:sp modelId="{AB7263FC-9E1C-B34A-BA1A-B9639EC5D94B}">
      <dsp:nvSpPr>
        <dsp:cNvPr id="0" name=""/>
        <dsp:cNvSpPr/>
      </dsp:nvSpPr>
      <dsp:spPr>
        <a:xfrm>
          <a:off x="7839670" y="6034669"/>
          <a:ext cx="1563346" cy="69671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B050"/>
              </a:solidFill>
            </a:rPr>
            <a:t>De Sousa Vieira Victor</a:t>
          </a:r>
          <a:r>
            <a:rPr lang="fr-FR" sz="1600" b="1" kern="1200" dirty="0" smtClean="0">
              <a:solidFill>
                <a:srgbClr val="00B050"/>
              </a:solidFill>
            </a:rPr>
            <a:t> </a:t>
          </a:r>
          <a:endParaRPr lang="fr-FR" sz="1000" b="1" kern="1200" dirty="0">
            <a:solidFill>
              <a:srgbClr val="0070C0"/>
            </a:solidFill>
          </a:endParaRPr>
        </a:p>
      </dsp:txBody>
      <dsp:txXfrm>
        <a:off x="7860076" y="6055075"/>
        <a:ext cx="1522534" cy="6559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718066-651D-7E44-B8E0-5BAE928A9E12}">
      <dsp:nvSpPr>
        <dsp:cNvPr id="0" name=""/>
        <dsp:cNvSpPr/>
      </dsp:nvSpPr>
      <dsp:spPr>
        <a:xfrm>
          <a:off x="8549468" y="3219587"/>
          <a:ext cx="452318" cy="1865785"/>
        </a:xfrm>
        <a:custGeom>
          <a:avLst/>
          <a:gdLst/>
          <a:ahLst/>
          <a:cxnLst/>
          <a:rect l="0" t="0" r="0" b="0"/>
          <a:pathLst>
            <a:path>
              <a:moveTo>
                <a:pt x="452318" y="0"/>
              </a:moveTo>
              <a:lnTo>
                <a:pt x="0" y="1865785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1249B3-0F04-4C4B-A4CF-2CB34DE36036}">
      <dsp:nvSpPr>
        <dsp:cNvPr id="0" name=""/>
        <dsp:cNvSpPr/>
      </dsp:nvSpPr>
      <dsp:spPr>
        <a:xfrm>
          <a:off x="5639148" y="1335744"/>
          <a:ext cx="4681255" cy="7189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2773"/>
              </a:lnTo>
              <a:lnTo>
                <a:pt x="4681255" y="372773"/>
              </a:lnTo>
              <a:lnTo>
                <a:pt x="4681255" y="71891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379578-FE8B-CA44-9F00-1B18969ED767}">
      <dsp:nvSpPr>
        <dsp:cNvPr id="0" name=""/>
        <dsp:cNvSpPr/>
      </dsp:nvSpPr>
      <dsp:spPr>
        <a:xfrm>
          <a:off x="4459909" y="3210702"/>
          <a:ext cx="251229" cy="1836133"/>
        </a:xfrm>
        <a:custGeom>
          <a:avLst/>
          <a:gdLst/>
          <a:ahLst/>
          <a:cxnLst/>
          <a:rect l="0" t="0" r="0" b="0"/>
          <a:pathLst>
            <a:path>
              <a:moveTo>
                <a:pt x="251229" y="0"/>
              </a:moveTo>
              <a:lnTo>
                <a:pt x="0" y="183613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9B97E9-E67D-8349-B3BE-6855DD06D265}">
      <dsp:nvSpPr>
        <dsp:cNvPr id="0" name=""/>
        <dsp:cNvSpPr/>
      </dsp:nvSpPr>
      <dsp:spPr>
        <a:xfrm>
          <a:off x="5639148" y="1335744"/>
          <a:ext cx="390607" cy="7100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3888"/>
              </a:lnTo>
              <a:lnTo>
                <a:pt x="390607" y="363888"/>
              </a:lnTo>
              <a:lnTo>
                <a:pt x="390607" y="7100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93205B-D9A9-8449-835D-A5067CD2C643}">
      <dsp:nvSpPr>
        <dsp:cNvPr id="0" name=""/>
        <dsp:cNvSpPr/>
      </dsp:nvSpPr>
      <dsp:spPr>
        <a:xfrm>
          <a:off x="513551" y="3193363"/>
          <a:ext cx="329654" cy="1814648"/>
        </a:xfrm>
        <a:custGeom>
          <a:avLst/>
          <a:gdLst/>
          <a:ahLst/>
          <a:cxnLst/>
          <a:rect l="0" t="0" r="0" b="0"/>
          <a:pathLst>
            <a:path>
              <a:moveTo>
                <a:pt x="329654" y="0"/>
              </a:moveTo>
              <a:lnTo>
                <a:pt x="0" y="1814648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E26D38-720D-5C4C-98DA-0A3CDD6DA1FB}">
      <dsp:nvSpPr>
        <dsp:cNvPr id="0" name=""/>
        <dsp:cNvSpPr/>
      </dsp:nvSpPr>
      <dsp:spPr>
        <a:xfrm>
          <a:off x="2161823" y="1335744"/>
          <a:ext cx="3477325" cy="692686"/>
        </a:xfrm>
        <a:custGeom>
          <a:avLst/>
          <a:gdLst/>
          <a:ahLst/>
          <a:cxnLst/>
          <a:rect l="0" t="0" r="0" b="0"/>
          <a:pathLst>
            <a:path>
              <a:moveTo>
                <a:pt x="3477325" y="0"/>
              </a:moveTo>
              <a:lnTo>
                <a:pt x="3477325" y="346549"/>
              </a:lnTo>
              <a:lnTo>
                <a:pt x="0" y="346549"/>
              </a:lnTo>
              <a:lnTo>
                <a:pt x="0" y="692686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2D5F6D-977A-A44A-9F6F-6FF6BA077545}">
      <dsp:nvSpPr>
        <dsp:cNvPr id="0" name=""/>
        <dsp:cNvSpPr/>
      </dsp:nvSpPr>
      <dsp:spPr>
        <a:xfrm>
          <a:off x="3299015" y="394169"/>
          <a:ext cx="4680266" cy="941575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0" kern="1200" dirty="0" smtClean="0">
              <a:solidFill>
                <a:srgbClr val="0070C0"/>
              </a:solidFill>
            </a:rPr>
            <a:t>Responsable technique Jeu Réduit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00B050"/>
              </a:solidFill>
            </a:rPr>
            <a:t>Christophe </a:t>
          </a:r>
          <a:r>
            <a:rPr lang="fr-FR" sz="1800" b="1" kern="1200" dirty="0" err="1" smtClean="0">
              <a:solidFill>
                <a:srgbClr val="00B050"/>
              </a:solidFill>
            </a:rPr>
            <a:t>Ezquerra</a:t>
          </a:r>
          <a:r>
            <a:rPr lang="fr-FR" sz="18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BEF</a:t>
          </a:r>
          <a:endParaRPr lang="fr-FR" sz="1000" b="1" kern="1200" dirty="0">
            <a:solidFill>
              <a:srgbClr val="0070C0"/>
            </a:solidFill>
          </a:endParaRPr>
        </a:p>
      </dsp:txBody>
      <dsp:txXfrm>
        <a:off x="3299015" y="394169"/>
        <a:ext cx="4680266" cy="941575"/>
      </dsp:txXfrm>
    </dsp:sp>
    <dsp:sp modelId="{D079E9F3-47F3-C54A-8B95-AAB36FF6C88C}">
      <dsp:nvSpPr>
        <dsp:cNvPr id="0" name=""/>
        <dsp:cNvSpPr/>
      </dsp:nvSpPr>
      <dsp:spPr>
        <a:xfrm>
          <a:off x="513551" y="2028430"/>
          <a:ext cx="3296542" cy="1164932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0" kern="1200" dirty="0" smtClean="0">
              <a:solidFill>
                <a:srgbClr val="0070C0"/>
              </a:solidFill>
            </a:rPr>
            <a:t>U12/U13</a:t>
          </a:r>
          <a:endParaRPr lang="fr-FR" sz="1800" b="0" kern="1200" dirty="0">
            <a:solidFill>
              <a:srgbClr val="0070C0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00B050"/>
              </a:solidFill>
            </a:rPr>
            <a:t>Christophe </a:t>
          </a:r>
          <a:r>
            <a:rPr lang="fr-FR" sz="1800" b="1" kern="1200" dirty="0" err="1" smtClean="0">
              <a:solidFill>
                <a:srgbClr val="00B050"/>
              </a:solidFill>
            </a:rPr>
            <a:t>Ezquerra</a:t>
          </a:r>
          <a:r>
            <a:rPr lang="fr-FR" sz="18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BEF</a:t>
          </a:r>
          <a:r>
            <a:rPr lang="fr-FR" sz="1800" b="1" kern="1200" dirty="0" smtClean="0">
              <a:solidFill>
                <a:srgbClr val="00B050"/>
              </a:solidFill>
            </a:rPr>
            <a:t> </a:t>
          </a:r>
          <a:endParaRPr lang="fr-FR" sz="1800" b="1" kern="1200" dirty="0">
            <a:solidFill>
              <a:srgbClr val="00B050"/>
            </a:solidFill>
          </a:endParaRPr>
        </a:p>
      </dsp:txBody>
      <dsp:txXfrm>
        <a:off x="513551" y="2028430"/>
        <a:ext cx="3296542" cy="1164932"/>
      </dsp:txXfrm>
    </dsp:sp>
    <dsp:sp modelId="{51098482-41E1-FC47-870F-CE74B8C46F96}">
      <dsp:nvSpPr>
        <dsp:cNvPr id="0" name=""/>
        <dsp:cNvSpPr/>
      </dsp:nvSpPr>
      <dsp:spPr>
        <a:xfrm>
          <a:off x="513551" y="3722046"/>
          <a:ext cx="3296542" cy="2571929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>
              <a:solidFill>
                <a:srgbClr val="00B050"/>
              </a:solidFill>
            </a:rPr>
            <a:t>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b="1" kern="1200" dirty="0" smtClean="0">
            <a:solidFill>
              <a:srgbClr val="00B05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b="1" kern="1200" dirty="0" smtClean="0">
            <a:solidFill>
              <a:srgbClr val="00B05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b="1" kern="1200" dirty="0" smtClean="0">
            <a:solidFill>
              <a:srgbClr val="00B05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chemeClr val="tx2">
                  <a:lumMod val="50000"/>
                </a:schemeClr>
              </a:solidFill>
            </a:rPr>
            <a:t>U13 Label : </a:t>
          </a:r>
          <a:r>
            <a:rPr lang="fr-FR" sz="1400" b="1" kern="1200" dirty="0" smtClean="0">
              <a:solidFill>
                <a:srgbClr val="00B050"/>
              </a:solidFill>
            </a:rPr>
            <a:t>Christophe </a:t>
          </a:r>
          <a:r>
            <a:rPr lang="fr-FR" sz="1400" b="1" kern="1200" dirty="0" err="1" smtClean="0">
              <a:solidFill>
                <a:srgbClr val="00B050"/>
              </a:solidFill>
            </a:rPr>
            <a:t>Ezquerra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BEF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chemeClr val="tx2">
                  <a:lumMod val="50000"/>
                </a:schemeClr>
              </a:solidFill>
            </a:rPr>
            <a:t>U12 Label : </a:t>
          </a:r>
          <a:r>
            <a:rPr lang="fr-FR" sz="1400" b="1" kern="1200" dirty="0" smtClean="0">
              <a:solidFill>
                <a:srgbClr val="00B050"/>
              </a:solidFill>
            </a:rPr>
            <a:t>Alex Mathieu </a:t>
          </a:r>
          <a:r>
            <a:rPr lang="fr-FR" sz="1000" b="1" kern="1200" dirty="0" smtClean="0">
              <a:solidFill>
                <a:srgbClr val="0070C0"/>
              </a:solidFill>
            </a:rPr>
            <a:t>CFF4 </a:t>
          </a:r>
          <a:r>
            <a:rPr lang="fr-FR" sz="1000" b="1" kern="1200" dirty="0" smtClean="0">
              <a:solidFill>
                <a:srgbClr val="FFC000"/>
              </a:solidFill>
            </a:rPr>
            <a:t>(formation BMF)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chemeClr val="tx2">
                  <a:lumMod val="50000"/>
                </a:schemeClr>
              </a:solidFill>
            </a:rPr>
            <a:t>U13 Group : </a:t>
          </a:r>
          <a:r>
            <a:rPr lang="fr-FR" sz="1400" b="1" kern="1200" dirty="0" smtClean="0">
              <a:solidFill>
                <a:srgbClr val="00B050"/>
              </a:solidFill>
            </a:rPr>
            <a:t>Alex </a:t>
          </a:r>
          <a:r>
            <a:rPr lang="fr-FR" sz="1400" b="1" kern="1200" dirty="0" err="1" smtClean="0">
              <a:solidFill>
                <a:srgbClr val="00B050"/>
              </a:solidFill>
            </a:rPr>
            <a:t>Parsus</a:t>
          </a:r>
          <a:r>
            <a:rPr lang="fr-FR" sz="1400" b="1" kern="1200" dirty="0" smtClean="0">
              <a:solidFill>
                <a:srgbClr val="00B050"/>
              </a:solidFill>
            </a:rPr>
            <a:t> 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chemeClr val="tx2">
                  <a:lumMod val="50000"/>
                </a:schemeClr>
              </a:solidFill>
            </a:rPr>
            <a:t>U12 Group : </a:t>
          </a:r>
          <a:r>
            <a:rPr lang="fr-FR" sz="1400" b="1" kern="1200" dirty="0" smtClean="0">
              <a:solidFill>
                <a:srgbClr val="00B050"/>
              </a:solidFill>
            </a:rPr>
            <a:t>Gaetan </a:t>
          </a:r>
          <a:r>
            <a:rPr lang="fr-FR" sz="1400" b="1" kern="1200" dirty="0" err="1" smtClean="0">
              <a:solidFill>
                <a:srgbClr val="00B050"/>
              </a:solidFill>
            </a:rPr>
            <a:t>Diereman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CFF1</a:t>
          </a:r>
          <a:endParaRPr lang="fr-FR" sz="1000" b="1" kern="1200" dirty="0">
            <a:solidFill>
              <a:srgbClr val="0070C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chemeClr val="tx2">
                  <a:lumMod val="50000"/>
                </a:schemeClr>
              </a:solidFill>
            </a:rPr>
            <a:t>Conseiller :  </a:t>
          </a:r>
          <a:r>
            <a:rPr lang="fr-FR" sz="1400" b="1" kern="1200" dirty="0" err="1" smtClean="0">
              <a:solidFill>
                <a:srgbClr val="00B050"/>
              </a:solidFill>
            </a:rPr>
            <a:t>Gerard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400" b="1" kern="1200" dirty="0" err="1" smtClean="0">
              <a:solidFill>
                <a:srgbClr val="00B050"/>
              </a:solidFill>
            </a:rPr>
            <a:t>Goutalier</a:t>
          </a:r>
          <a:r>
            <a:rPr lang="fr-FR" sz="1400" b="1" kern="1200" dirty="0" smtClean="0">
              <a:solidFill>
                <a:srgbClr val="0070C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BEF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chemeClr val="tx2">
                  <a:lumMod val="50000"/>
                </a:schemeClr>
              </a:solidFill>
            </a:rPr>
            <a:t>Dirigeant : </a:t>
          </a:r>
          <a:r>
            <a:rPr lang="fr-FR" sz="1400" b="1" kern="1200" dirty="0" smtClean="0">
              <a:solidFill>
                <a:srgbClr val="00B050"/>
              </a:solidFill>
            </a:rPr>
            <a:t>Manu </a:t>
          </a:r>
          <a:r>
            <a:rPr lang="fr-FR" sz="1400" b="1" kern="1200" dirty="0" err="1" smtClean="0">
              <a:solidFill>
                <a:srgbClr val="00B050"/>
              </a:solidFill>
            </a:rPr>
            <a:t>Mehme</a:t>
          </a:r>
          <a:r>
            <a:rPr lang="fr-FR" sz="1000" b="1" kern="1200" dirty="0" smtClean="0">
              <a:solidFill>
                <a:srgbClr val="0070C0"/>
              </a:solidFill>
            </a:rPr>
            <a:t> Arbitre capacitaire</a:t>
          </a:r>
          <a:endParaRPr lang="fr-FR" sz="1000" b="1" kern="1200" dirty="0">
            <a:solidFill>
              <a:srgbClr val="0070C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chemeClr val="tx2">
                  <a:lumMod val="50000"/>
                </a:schemeClr>
              </a:solidFill>
            </a:rPr>
            <a:t>Dirigeant : </a:t>
          </a:r>
          <a:r>
            <a:rPr lang="fr-FR" sz="1400" b="1" kern="1200" dirty="0" smtClean="0">
              <a:solidFill>
                <a:srgbClr val="00B050"/>
              </a:solidFill>
            </a:rPr>
            <a:t>Maxence </a:t>
          </a:r>
          <a:r>
            <a:rPr lang="fr-FR" sz="1400" b="1" kern="1200" dirty="0" err="1" smtClean="0">
              <a:solidFill>
                <a:srgbClr val="00B050"/>
              </a:solidFill>
            </a:rPr>
            <a:t>Latard</a:t>
          </a:r>
          <a:endParaRPr lang="fr-FR" sz="1400" b="1" kern="1200" dirty="0">
            <a:solidFill>
              <a:srgbClr val="00B05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>
              <a:solidFill>
                <a:srgbClr val="00B050"/>
              </a:solidFill>
            </a:rPr>
            <a:t> 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  <a:endParaRPr lang="fr-FR" sz="1400" b="1" kern="1200" dirty="0">
            <a:solidFill>
              <a:srgbClr val="00B05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>
              <a:solidFill>
                <a:srgbClr val="00B050"/>
              </a:solidFill>
            </a:rPr>
            <a:t>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>
              <a:solidFill>
                <a:srgbClr val="00B050"/>
              </a:solidFill>
            </a:rPr>
            <a:t>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 dirty="0">
            <a:solidFill>
              <a:srgbClr val="00B050"/>
            </a:solidFill>
          </a:endParaRPr>
        </a:p>
      </dsp:txBody>
      <dsp:txXfrm>
        <a:off x="513551" y="3722046"/>
        <a:ext cx="3296542" cy="2571929"/>
      </dsp:txXfrm>
    </dsp:sp>
    <dsp:sp modelId="{A9B62907-8753-2B4B-93B7-B1C1BE8B4B3E}">
      <dsp:nvSpPr>
        <dsp:cNvPr id="0" name=""/>
        <dsp:cNvSpPr/>
      </dsp:nvSpPr>
      <dsp:spPr>
        <a:xfrm>
          <a:off x="4381484" y="2045770"/>
          <a:ext cx="3296542" cy="1164932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0" kern="1200" dirty="0" smtClean="0">
              <a:solidFill>
                <a:srgbClr val="0070C0"/>
              </a:solidFill>
            </a:rPr>
            <a:t>U10/U11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0" kern="1200" dirty="0" smtClean="0">
              <a:solidFill>
                <a:srgbClr val="00B050"/>
              </a:solidFill>
            </a:rPr>
            <a:t>Greg </a:t>
          </a:r>
          <a:r>
            <a:rPr lang="fr-FR" sz="1800" b="0" kern="1200" dirty="0" err="1" smtClean="0">
              <a:solidFill>
                <a:srgbClr val="00B050"/>
              </a:solidFill>
            </a:rPr>
            <a:t>Dinet</a:t>
          </a:r>
          <a:r>
            <a:rPr lang="fr-FR" sz="1800" b="0" kern="1200" dirty="0" smtClean="0">
              <a:solidFill>
                <a:srgbClr val="00B050"/>
              </a:solidFill>
            </a:rPr>
            <a:t> </a:t>
          </a:r>
          <a:r>
            <a:rPr lang="fr-FR" sz="1000" b="0" kern="1200" dirty="0" smtClean="0">
              <a:solidFill>
                <a:srgbClr val="0070C0"/>
              </a:solidFill>
            </a:rPr>
            <a:t>CFF1</a:t>
          </a:r>
        </a:p>
      </dsp:txBody>
      <dsp:txXfrm>
        <a:off x="4381484" y="2045770"/>
        <a:ext cx="3296542" cy="1164932"/>
      </dsp:txXfrm>
    </dsp:sp>
    <dsp:sp modelId="{4E6DE2D6-AF57-F442-BEB5-70B5CBF4A424}">
      <dsp:nvSpPr>
        <dsp:cNvPr id="0" name=""/>
        <dsp:cNvSpPr/>
      </dsp:nvSpPr>
      <dsp:spPr>
        <a:xfrm>
          <a:off x="4459909" y="3757533"/>
          <a:ext cx="3296542" cy="2578605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400" b="1" kern="1200" dirty="0" smtClean="0">
              <a:solidFill>
                <a:srgbClr val="00B050"/>
              </a:solidFill>
            </a:rPr>
            <a:t>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400" b="1" kern="1200" dirty="0" smtClean="0">
              <a:solidFill>
                <a:schemeClr val="tx2">
                  <a:lumMod val="50000"/>
                </a:schemeClr>
              </a:solidFill>
            </a:rPr>
            <a:t>U11A :</a:t>
          </a:r>
          <a:r>
            <a:rPr lang="fr-FR" sz="1400" b="1" kern="1200" dirty="0" smtClean="0">
              <a:solidFill>
                <a:srgbClr val="00B050"/>
              </a:solidFill>
            </a:rPr>
            <a:t> Greg </a:t>
          </a:r>
          <a:r>
            <a:rPr lang="fr-FR" sz="1400" b="1" kern="1200" dirty="0" err="1" smtClean="0">
              <a:solidFill>
                <a:srgbClr val="00B050"/>
              </a:solidFill>
            </a:rPr>
            <a:t>Dinet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CFF1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  <a:endParaRPr lang="fr-FR" sz="1400" b="1" kern="1200" dirty="0" smtClean="0">
            <a:solidFill>
              <a:srgbClr val="FFC00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400" b="1" kern="1200" dirty="0" smtClean="0">
              <a:solidFill>
                <a:schemeClr val="tx2">
                  <a:lumMod val="50000"/>
                </a:schemeClr>
              </a:solidFill>
            </a:rPr>
            <a:t>U11B  : </a:t>
          </a:r>
          <a:r>
            <a:rPr lang="fr-FR" sz="1400" b="1" kern="1200" dirty="0" smtClean="0">
              <a:solidFill>
                <a:srgbClr val="00B050"/>
              </a:solidFill>
            </a:rPr>
            <a:t>Lydia </a:t>
          </a:r>
          <a:r>
            <a:rPr lang="fr-FR" sz="1400" b="1" kern="1200" dirty="0" err="1" smtClean="0">
              <a:solidFill>
                <a:srgbClr val="00B050"/>
              </a:solidFill>
            </a:rPr>
            <a:t>Gomis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CFF1+ </a:t>
          </a:r>
          <a:r>
            <a:rPr lang="fr-FR" sz="1000" b="1" kern="1200" dirty="0" smtClean="0">
              <a:solidFill>
                <a:srgbClr val="FFC000"/>
              </a:solidFill>
            </a:rPr>
            <a:t>(passe le Cff2 et Cff3 en février 23) </a:t>
          </a:r>
          <a:r>
            <a:rPr lang="fr-FR" sz="1400" b="1" kern="1200" dirty="0" smtClean="0">
              <a:solidFill>
                <a:srgbClr val="00B050"/>
              </a:solidFill>
            </a:rPr>
            <a:t>/ Jennifer </a:t>
          </a:r>
          <a:r>
            <a:rPr lang="fr-FR" sz="1400" b="1" kern="1200" dirty="0" err="1" smtClean="0">
              <a:solidFill>
                <a:srgbClr val="00B050"/>
              </a:solidFill>
            </a:rPr>
            <a:t>Fiordalisi</a:t>
          </a:r>
          <a:endParaRPr lang="fr-FR" sz="1400" b="1" kern="1200" dirty="0" smtClean="0">
            <a:solidFill>
              <a:srgbClr val="00B05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400" b="1" kern="1200" dirty="0" smtClean="0">
              <a:solidFill>
                <a:schemeClr val="tx2">
                  <a:lumMod val="50000"/>
                </a:schemeClr>
              </a:solidFill>
            </a:rPr>
            <a:t>U10A :</a:t>
          </a:r>
          <a:r>
            <a:rPr lang="fr-FR" sz="1400" b="1" kern="1200" dirty="0" smtClean="0">
              <a:solidFill>
                <a:srgbClr val="00B050"/>
              </a:solidFill>
            </a:rPr>
            <a:t>Cris Martins </a:t>
          </a:r>
          <a:r>
            <a:rPr lang="fr-FR" sz="1400" b="1" kern="1200" dirty="0" smtClean="0">
              <a:solidFill>
                <a:srgbClr val="0070C0"/>
              </a:solidFill>
            </a:rPr>
            <a:t>cff2</a:t>
          </a:r>
          <a:r>
            <a:rPr lang="fr-FR" sz="1400" b="1" kern="1200" dirty="0" smtClean="0">
              <a:solidFill>
                <a:srgbClr val="00B050"/>
              </a:solidFill>
            </a:rPr>
            <a:t>/Fabien </a:t>
          </a:r>
          <a:r>
            <a:rPr lang="fr-FR" sz="1400" b="1" kern="1200" dirty="0" err="1" smtClean="0">
              <a:solidFill>
                <a:srgbClr val="00B050"/>
              </a:solidFill>
            </a:rPr>
            <a:t>Lardo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CFF2 </a:t>
          </a:r>
          <a:r>
            <a:rPr lang="fr-FR" sz="1000" b="1" kern="1200" dirty="0" smtClean="0">
              <a:solidFill>
                <a:srgbClr val="FFC000"/>
              </a:solidFill>
            </a:rPr>
            <a:t>(passe le cff3 en avril )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400" b="1" kern="1200" dirty="0" smtClean="0">
              <a:solidFill>
                <a:schemeClr val="tx2">
                  <a:lumMod val="50000"/>
                </a:schemeClr>
              </a:solidFill>
            </a:rPr>
            <a:t>U10B :</a:t>
          </a:r>
          <a:r>
            <a:rPr lang="fr-FR" sz="1400" b="1" kern="1200" dirty="0" smtClean="0">
              <a:solidFill>
                <a:srgbClr val="00B050"/>
              </a:solidFill>
            </a:rPr>
            <a:t>Cyril Coquelle</a:t>
          </a:r>
          <a:r>
            <a:rPr lang="fr-FR" sz="1000" b="1" kern="1200" dirty="0" smtClean="0">
              <a:solidFill>
                <a:srgbClr val="0070C0"/>
              </a:solidFill>
            </a:rPr>
            <a:t> CFF1 </a:t>
          </a:r>
          <a:r>
            <a:rPr lang="fr-FR" sz="1400" b="1" kern="1200" dirty="0" smtClean="0">
              <a:solidFill>
                <a:srgbClr val="00B050"/>
              </a:solidFill>
            </a:rPr>
            <a:t>/ Valentin Berton</a:t>
          </a:r>
          <a:r>
            <a:rPr lang="fr-FR" sz="1400" b="1" kern="1200" dirty="0" smtClean="0">
              <a:solidFill>
                <a:srgbClr val="FFC000"/>
              </a:solidFill>
            </a:rPr>
            <a:t> </a:t>
          </a:r>
          <a:endParaRPr lang="fr-FR" sz="1400" b="1" kern="1200" dirty="0" smtClean="0">
            <a:solidFill>
              <a:srgbClr val="00B05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400" b="1" kern="1200" dirty="0" smtClean="0">
              <a:solidFill>
                <a:srgbClr val="FFC000"/>
              </a:solidFill>
            </a:rPr>
            <a:t> </a:t>
          </a:r>
          <a:r>
            <a:rPr lang="fr-FR" sz="1400" b="1" kern="1200" dirty="0" smtClean="0">
              <a:solidFill>
                <a:schemeClr val="tx2">
                  <a:lumMod val="50000"/>
                </a:schemeClr>
              </a:solidFill>
            </a:rPr>
            <a:t>Dirigeants : </a:t>
          </a:r>
          <a:r>
            <a:rPr lang="fr-FR" sz="1400" b="1" kern="1200" dirty="0" smtClean="0">
              <a:solidFill>
                <a:srgbClr val="00B050"/>
              </a:solidFill>
            </a:rPr>
            <a:t>Alex Rodriguez </a:t>
          </a:r>
          <a:r>
            <a:rPr lang="fr-FR" sz="1000" b="1" kern="1200" dirty="0" smtClean="0">
              <a:solidFill>
                <a:srgbClr val="0070C0"/>
              </a:solidFill>
            </a:rPr>
            <a:t>CFF1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400" b="1" kern="1200" dirty="0" smtClean="0">
              <a:solidFill>
                <a:srgbClr val="00B050"/>
              </a:solidFill>
            </a:rPr>
            <a:t>        Pierre Garnier  / Lionel </a:t>
          </a:r>
          <a:r>
            <a:rPr lang="fr-FR" sz="1400" b="1" kern="1200" dirty="0" err="1" smtClean="0">
              <a:solidFill>
                <a:srgbClr val="00B050"/>
              </a:solidFill>
            </a:rPr>
            <a:t>Trancy</a:t>
          </a:r>
          <a:endParaRPr lang="fr-FR" sz="1400" b="0" kern="1200" dirty="0">
            <a:solidFill>
              <a:srgbClr val="FFC000"/>
            </a:solidFill>
          </a:endParaRPr>
        </a:p>
      </dsp:txBody>
      <dsp:txXfrm>
        <a:off x="4459909" y="3757533"/>
        <a:ext cx="3296542" cy="2578605"/>
      </dsp:txXfrm>
    </dsp:sp>
    <dsp:sp modelId="{7595C2B4-16DE-044A-AC49-0DAED564F70A}">
      <dsp:nvSpPr>
        <dsp:cNvPr id="0" name=""/>
        <dsp:cNvSpPr/>
      </dsp:nvSpPr>
      <dsp:spPr>
        <a:xfrm>
          <a:off x="8672132" y="2054654"/>
          <a:ext cx="3296542" cy="1164932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0" kern="1200" dirty="0" smtClean="0">
              <a:solidFill>
                <a:srgbClr val="0070C0"/>
              </a:solidFill>
            </a:rPr>
            <a:t>U8/U9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0" kern="1200" dirty="0" smtClean="0">
              <a:solidFill>
                <a:srgbClr val="00B050"/>
              </a:solidFill>
            </a:rPr>
            <a:t> Joris Rambaud </a:t>
          </a:r>
          <a:r>
            <a:rPr lang="fr-FR" sz="1000" b="0" kern="1200" dirty="0" smtClean="0">
              <a:solidFill>
                <a:srgbClr val="0070C0"/>
              </a:solidFill>
            </a:rPr>
            <a:t>CFF3</a:t>
          </a:r>
          <a:endParaRPr lang="fr-FR" sz="1000" b="1" kern="1200" dirty="0" smtClean="0">
            <a:solidFill>
              <a:srgbClr val="0070C0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b="0" kern="1200" dirty="0" smtClean="0">
            <a:solidFill>
              <a:srgbClr val="FFC000"/>
            </a:solidFill>
          </a:endParaRPr>
        </a:p>
      </dsp:txBody>
      <dsp:txXfrm>
        <a:off x="8672132" y="2054654"/>
        <a:ext cx="3296542" cy="1164932"/>
      </dsp:txXfrm>
    </dsp:sp>
    <dsp:sp modelId="{B5AFA097-C471-814A-A6EF-5248F9F44076}">
      <dsp:nvSpPr>
        <dsp:cNvPr id="0" name=""/>
        <dsp:cNvSpPr/>
      </dsp:nvSpPr>
      <dsp:spPr>
        <a:xfrm>
          <a:off x="8549468" y="3818272"/>
          <a:ext cx="3386110" cy="2534200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B050"/>
              </a:solidFill>
            </a:rPr>
            <a:t>Joris Rambaud </a:t>
          </a:r>
          <a:r>
            <a:rPr lang="fr-FR" sz="1000" b="1" kern="1200" dirty="0" smtClean="0">
              <a:solidFill>
                <a:srgbClr val="0070C0"/>
              </a:solidFill>
            </a:rPr>
            <a:t>CFF3</a:t>
          </a:r>
          <a:r>
            <a:rPr lang="fr-FR" sz="1400" b="1" kern="1200" dirty="0" smtClean="0">
              <a:solidFill>
                <a:srgbClr val="00B050"/>
              </a:solidFill>
            </a:rPr>
            <a:t> / </a:t>
          </a:r>
          <a:r>
            <a:rPr lang="fr-FR" sz="1400" b="1" kern="1200" dirty="0" err="1" smtClean="0">
              <a:solidFill>
                <a:srgbClr val="00B050"/>
              </a:solidFill>
            </a:rPr>
            <a:t>Fredy</a:t>
          </a:r>
          <a:r>
            <a:rPr lang="fr-FR" sz="1400" b="1" kern="1200" dirty="0" smtClean="0">
              <a:solidFill>
                <a:srgbClr val="00B050"/>
              </a:solidFill>
            </a:rPr>
            <a:t> Marques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B050"/>
              </a:solidFill>
            </a:rPr>
            <a:t>Manu </a:t>
          </a:r>
          <a:r>
            <a:rPr lang="fr-FR" sz="1400" b="1" kern="1200" dirty="0" err="1" smtClean="0">
              <a:solidFill>
                <a:srgbClr val="00B050"/>
              </a:solidFill>
            </a:rPr>
            <a:t>Mehme</a:t>
          </a:r>
          <a:r>
            <a:rPr lang="fr-FR" sz="1400" b="1" kern="1200" dirty="0" smtClean="0">
              <a:solidFill>
                <a:srgbClr val="00B050"/>
              </a:solidFill>
            </a:rPr>
            <a:t> /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B050"/>
              </a:solidFill>
            </a:rPr>
            <a:t>Milan </a:t>
          </a:r>
          <a:r>
            <a:rPr lang="fr-FR" sz="1400" b="1" kern="1200" dirty="0" err="1" smtClean="0">
              <a:solidFill>
                <a:srgbClr val="00B050"/>
              </a:solidFill>
            </a:rPr>
            <a:t>Knezevic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module u9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400" b="1" kern="1200" dirty="0" err="1" smtClean="0">
              <a:solidFill>
                <a:srgbClr val="00B050"/>
              </a:solidFill>
            </a:rPr>
            <a:t>Frederic</a:t>
          </a:r>
          <a:r>
            <a:rPr lang="fr-FR" sz="1400" b="1" kern="1200" dirty="0" smtClean="0">
              <a:solidFill>
                <a:srgbClr val="00B050"/>
              </a:solidFill>
            </a:rPr>
            <a:t> Boule/ Florian </a:t>
          </a:r>
          <a:r>
            <a:rPr lang="fr-FR" sz="1400" b="1" kern="1200" dirty="0" err="1" smtClean="0">
              <a:solidFill>
                <a:srgbClr val="00B050"/>
              </a:solidFill>
            </a:rPr>
            <a:t>Ketter</a:t>
          </a:r>
          <a:endParaRPr lang="fr-FR" sz="1400" b="1" kern="1200" dirty="0" smtClean="0">
            <a:solidFill>
              <a:srgbClr val="00B050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B050"/>
              </a:solidFill>
            </a:rPr>
            <a:t>Alain Ray / Alex Vincent</a:t>
          </a:r>
          <a:endParaRPr lang="fr-FR" sz="1000" b="1" kern="1200" dirty="0" smtClean="0">
            <a:solidFill>
              <a:srgbClr val="0070C0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B050"/>
              </a:solidFill>
            </a:rPr>
            <a:t>Valentin Jacquet </a:t>
          </a:r>
          <a:r>
            <a:rPr lang="fr-FR" sz="1000" b="1" kern="1200" dirty="0" smtClean="0">
              <a:solidFill>
                <a:srgbClr val="0070C0"/>
              </a:solidFill>
            </a:rPr>
            <a:t>module u9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B050"/>
              </a:solidFill>
            </a:rPr>
            <a:t>Theo </a:t>
          </a:r>
          <a:r>
            <a:rPr lang="fr-FR" sz="1400" b="1" kern="1200" dirty="0" err="1" smtClean="0">
              <a:solidFill>
                <a:srgbClr val="00B050"/>
              </a:solidFill>
            </a:rPr>
            <a:t>Penelon</a:t>
          </a:r>
          <a:endParaRPr lang="fr-FR" sz="1400" b="1" kern="1200" dirty="0" smtClean="0">
            <a:solidFill>
              <a:srgbClr val="00B050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b="1" kern="1200" dirty="0" smtClean="0">
            <a:solidFill>
              <a:srgbClr val="00B050"/>
            </a:solidFill>
          </a:endParaRPr>
        </a:p>
      </dsp:txBody>
      <dsp:txXfrm>
        <a:off x="8549468" y="3818272"/>
        <a:ext cx="3386110" cy="25342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718066-651D-7E44-B8E0-5BAE928A9E12}">
      <dsp:nvSpPr>
        <dsp:cNvPr id="0" name=""/>
        <dsp:cNvSpPr/>
      </dsp:nvSpPr>
      <dsp:spPr>
        <a:xfrm>
          <a:off x="8257905" y="3307575"/>
          <a:ext cx="413472" cy="1841755"/>
        </a:xfrm>
        <a:custGeom>
          <a:avLst/>
          <a:gdLst/>
          <a:ahLst/>
          <a:cxnLst/>
          <a:rect l="0" t="0" r="0" b="0"/>
          <a:pathLst>
            <a:path>
              <a:moveTo>
                <a:pt x="413472" y="0"/>
              </a:moveTo>
              <a:lnTo>
                <a:pt x="0" y="1841755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1249B3-0F04-4C4B-A4CF-2CB34DE36036}">
      <dsp:nvSpPr>
        <dsp:cNvPr id="0" name=""/>
        <dsp:cNvSpPr/>
      </dsp:nvSpPr>
      <dsp:spPr>
        <a:xfrm>
          <a:off x="5521881" y="1162572"/>
          <a:ext cx="4377328" cy="1059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7078"/>
              </a:lnTo>
              <a:lnTo>
                <a:pt x="4377328" y="737078"/>
              </a:lnTo>
              <a:lnTo>
                <a:pt x="4377328" y="105938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379578-FE8B-CA44-9F00-1B18969ED767}">
      <dsp:nvSpPr>
        <dsp:cNvPr id="0" name=""/>
        <dsp:cNvSpPr/>
      </dsp:nvSpPr>
      <dsp:spPr>
        <a:xfrm>
          <a:off x="4454449" y="3378574"/>
          <a:ext cx="367858" cy="1834603"/>
        </a:xfrm>
        <a:custGeom>
          <a:avLst/>
          <a:gdLst/>
          <a:ahLst/>
          <a:cxnLst/>
          <a:rect l="0" t="0" r="0" b="0"/>
          <a:pathLst>
            <a:path>
              <a:moveTo>
                <a:pt x="367858" y="0"/>
              </a:moveTo>
              <a:lnTo>
                <a:pt x="0" y="183460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9B97E9-E67D-8349-B3BE-6855DD06D265}">
      <dsp:nvSpPr>
        <dsp:cNvPr id="0" name=""/>
        <dsp:cNvSpPr/>
      </dsp:nvSpPr>
      <dsp:spPr>
        <a:xfrm>
          <a:off x="5521881" y="1162572"/>
          <a:ext cx="528259" cy="11312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8967"/>
              </a:lnTo>
              <a:lnTo>
                <a:pt x="528259" y="808967"/>
              </a:lnTo>
              <a:lnTo>
                <a:pt x="528259" y="113127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93205B-D9A9-8449-835D-A5067CD2C643}">
      <dsp:nvSpPr>
        <dsp:cNvPr id="0" name=""/>
        <dsp:cNvSpPr/>
      </dsp:nvSpPr>
      <dsp:spPr>
        <a:xfrm>
          <a:off x="207808" y="3342629"/>
          <a:ext cx="265487" cy="1807783"/>
        </a:xfrm>
        <a:custGeom>
          <a:avLst/>
          <a:gdLst/>
          <a:ahLst/>
          <a:cxnLst/>
          <a:rect l="0" t="0" r="0" b="0"/>
          <a:pathLst>
            <a:path>
              <a:moveTo>
                <a:pt x="265487" y="0"/>
              </a:moveTo>
              <a:lnTo>
                <a:pt x="0" y="180778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E26D38-720D-5C4C-98DA-0A3CDD6DA1FB}">
      <dsp:nvSpPr>
        <dsp:cNvPr id="0" name=""/>
        <dsp:cNvSpPr/>
      </dsp:nvSpPr>
      <dsp:spPr>
        <a:xfrm>
          <a:off x="1701128" y="1162572"/>
          <a:ext cx="3820752" cy="1095328"/>
        </a:xfrm>
        <a:custGeom>
          <a:avLst/>
          <a:gdLst/>
          <a:ahLst/>
          <a:cxnLst/>
          <a:rect l="0" t="0" r="0" b="0"/>
          <a:pathLst>
            <a:path>
              <a:moveTo>
                <a:pt x="3820752" y="0"/>
              </a:moveTo>
              <a:lnTo>
                <a:pt x="3820752" y="773022"/>
              </a:lnTo>
              <a:lnTo>
                <a:pt x="0" y="773022"/>
              </a:lnTo>
              <a:lnTo>
                <a:pt x="0" y="1095328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B46E0F-3ADA-4446-8578-8D9268F36F1C}">
      <dsp:nvSpPr>
        <dsp:cNvPr id="0" name=""/>
        <dsp:cNvSpPr/>
      </dsp:nvSpPr>
      <dsp:spPr>
        <a:xfrm>
          <a:off x="3112936" y="0"/>
          <a:ext cx="4817890" cy="1162572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0" kern="1200" dirty="0" smtClean="0">
              <a:solidFill>
                <a:srgbClr val="002060"/>
              </a:solidFill>
            </a:rPr>
            <a:t>Responsable Technique Jeu a 11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0" kern="1200" dirty="0" smtClean="0">
              <a:solidFill>
                <a:srgbClr val="00B050"/>
              </a:solidFill>
            </a:rPr>
            <a:t>Mickael </a:t>
          </a:r>
          <a:r>
            <a:rPr lang="fr-FR" sz="1800" b="0" kern="1200" dirty="0" err="1" smtClean="0">
              <a:solidFill>
                <a:srgbClr val="00B050"/>
              </a:solidFill>
            </a:rPr>
            <a:t>Viallet</a:t>
          </a:r>
          <a:r>
            <a:rPr lang="fr-FR" sz="1800" b="0" kern="1200" dirty="0" smtClean="0">
              <a:solidFill>
                <a:srgbClr val="00B050"/>
              </a:solidFill>
            </a:rPr>
            <a:t> </a:t>
          </a:r>
          <a:r>
            <a:rPr lang="fr-FR" sz="1000" b="0" kern="1200" dirty="0" smtClean="0">
              <a:solidFill>
                <a:srgbClr val="0070C0"/>
              </a:solidFill>
            </a:rPr>
            <a:t>BEF</a:t>
          </a:r>
          <a:endParaRPr lang="fr-FR" sz="1000" b="0" kern="1200" dirty="0">
            <a:solidFill>
              <a:srgbClr val="0070C0"/>
            </a:solidFill>
          </a:endParaRPr>
        </a:p>
      </dsp:txBody>
      <dsp:txXfrm>
        <a:off x="3112936" y="0"/>
        <a:ext cx="4817890" cy="1162572"/>
      </dsp:txXfrm>
    </dsp:sp>
    <dsp:sp modelId="{D079E9F3-47F3-C54A-8B95-AAB36FF6C88C}">
      <dsp:nvSpPr>
        <dsp:cNvPr id="0" name=""/>
        <dsp:cNvSpPr/>
      </dsp:nvSpPr>
      <dsp:spPr>
        <a:xfrm>
          <a:off x="166338" y="2257901"/>
          <a:ext cx="3069580" cy="1084728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0" kern="1200" dirty="0" smtClean="0">
              <a:solidFill>
                <a:srgbClr val="002060"/>
              </a:solidFill>
            </a:rPr>
            <a:t>Pôle senior /U20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00B050"/>
              </a:solidFill>
            </a:rPr>
            <a:t>Mickael </a:t>
          </a:r>
          <a:r>
            <a:rPr lang="fr-FR" sz="1800" b="1" kern="1200" dirty="0" err="1" smtClean="0">
              <a:solidFill>
                <a:srgbClr val="00B050"/>
              </a:solidFill>
            </a:rPr>
            <a:t>Viallet</a:t>
          </a:r>
          <a:r>
            <a:rPr lang="fr-FR" sz="18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BEF</a:t>
          </a:r>
          <a:r>
            <a:rPr lang="fr-FR" sz="1800" b="1" kern="1200" dirty="0" smtClean="0">
              <a:solidFill>
                <a:srgbClr val="00B050"/>
              </a:solidFill>
            </a:rPr>
            <a:t> </a:t>
          </a:r>
          <a:endParaRPr lang="fr-FR" sz="1800" b="1" kern="1200" dirty="0">
            <a:solidFill>
              <a:srgbClr val="00B050"/>
            </a:solidFill>
          </a:endParaRPr>
        </a:p>
      </dsp:txBody>
      <dsp:txXfrm>
        <a:off x="166338" y="2257901"/>
        <a:ext cx="3069580" cy="1084728"/>
      </dsp:txXfrm>
    </dsp:sp>
    <dsp:sp modelId="{51098482-41E1-FC47-870F-CE74B8C46F96}">
      <dsp:nvSpPr>
        <dsp:cNvPr id="0" name=""/>
        <dsp:cNvSpPr/>
      </dsp:nvSpPr>
      <dsp:spPr>
        <a:xfrm>
          <a:off x="207808" y="4000164"/>
          <a:ext cx="3551258" cy="2300496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b="1" kern="1200" dirty="0" smtClean="0">
            <a:solidFill>
              <a:srgbClr val="0070C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70C0"/>
              </a:solidFill>
            </a:rPr>
            <a:t>R3 ligue : </a:t>
          </a:r>
          <a:r>
            <a:rPr lang="fr-FR" sz="1400" b="1" kern="1200" dirty="0" smtClean="0">
              <a:solidFill>
                <a:srgbClr val="00B050"/>
              </a:solidFill>
            </a:rPr>
            <a:t>Mickael </a:t>
          </a:r>
          <a:r>
            <a:rPr lang="fr-FR" sz="1400" b="1" kern="1200" dirty="0" err="1" smtClean="0">
              <a:solidFill>
                <a:srgbClr val="00B050"/>
              </a:solidFill>
            </a:rPr>
            <a:t>Viallet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BEF</a:t>
          </a:r>
          <a:r>
            <a:rPr lang="fr-FR" sz="1400" b="1" kern="1200" dirty="0" smtClean="0">
              <a:solidFill>
                <a:srgbClr val="00B050"/>
              </a:solidFill>
            </a:rPr>
            <a:t> / Faouzi </a:t>
          </a:r>
          <a:r>
            <a:rPr lang="fr-FR" sz="1400" b="1" kern="1200" dirty="0" err="1" smtClean="0">
              <a:solidFill>
                <a:srgbClr val="00B050"/>
              </a:solidFill>
            </a:rPr>
            <a:t>Benfredj</a:t>
          </a:r>
          <a:r>
            <a:rPr lang="fr-FR" sz="1400" b="1" kern="1200" dirty="0" smtClean="0">
              <a:solidFill>
                <a:srgbClr val="0070C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BEF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70C0"/>
              </a:solidFill>
            </a:rPr>
            <a:t>D2: </a:t>
          </a:r>
          <a:r>
            <a:rPr lang="fr-FR" sz="1400" b="1" kern="1200" dirty="0" err="1" smtClean="0">
              <a:solidFill>
                <a:srgbClr val="00B050"/>
              </a:solidFill>
            </a:rPr>
            <a:t>Ervan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400" b="1" kern="1200" dirty="0" err="1" smtClean="0">
              <a:solidFill>
                <a:srgbClr val="00B050"/>
              </a:solidFill>
            </a:rPr>
            <a:t>Lesourne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BMF</a:t>
          </a:r>
          <a:r>
            <a:rPr lang="fr-FR" sz="1400" b="1" kern="1200" dirty="0" smtClean="0">
              <a:solidFill>
                <a:srgbClr val="00B050"/>
              </a:solidFill>
            </a:rPr>
            <a:t>/</a:t>
          </a:r>
          <a:r>
            <a:rPr lang="fr-FR" sz="1400" b="1" kern="1200" dirty="0" smtClean="0">
              <a:solidFill>
                <a:srgbClr val="0070C0"/>
              </a:solidFill>
            </a:rPr>
            <a:t> </a:t>
          </a:r>
          <a:r>
            <a:rPr lang="fr-FR" sz="1400" b="1" kern="1200" dirty="0" smtClean="0">
              <a:solidFill>
                <a:srgbClr val="00B050"/>
              </a:solidFill>
            </a:rPr>
            <a:t>Gianni </a:t>
          </a:r>
          <a:r>
            <a:rPr lang="fr-FR" sz="1400" b="1" kern="1200" dirty="0" err="1" smtClean="0">
              <a:solidFill>
                <a:srgbClr val="00B050"/>
              </a:solidFill>
            </a:rPr>
            <a:t>Aballe</a:t>
          </a:r>
          <a:endParaRPr lang="fr-FR" sz="1400" b="1" kern="1200" dirty="0" smtClean="0">
            <a:solidFill>
              <a:srgbClr val="00B05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70C0"/>
              </a:solidFill>
            </a:rPr>
            <a:t>U20 ligue : </a:t>
          </a:r>
          <a:r>
            <a:rPr lang="fr-FR" sz="1400" b="1" kern="1200" dirty="0" smtClean="0">
              <a:solidFill>
                <a:srgbClr val="00B050"/>
              </a:solidFill>
            </a:rPr>
            <a:t>Laurent Coquin </a:t>
          </a:r>
          <a:r>
            <a:rPr lang="fr-FR" sz="1000" b="1" kern="1200" dirty="0" smtClean="0">
              <a:solidFill>
                <a:srgbClr val="0070C0"/>
              </a:solidFill>
            </a:rPr>
            <a:t>CFF3/ </a:t>
          </a:r>
          <a:r>
            <a:rPr lang="fr-FR" sz="1200" b="1" kern="1200" dirty="0" smtClean="0">
              <a:solidFill>
                <a:srgbClr val="00B050"/>
              </a:solidFill>
            </a:rPr>
            <a:t>Sidi </a:t>
          </a:r>
          <a:r>
            <a:rPr lang="fr-FR" sz="1200" b="1" kern="1200" dirty="0" err="1" smtClean="0">
              <a:solidFill>
                <a:srgbClr val="00B050"/>
              </a:solidFill>
            </a:rPr>
            <a:t>Kezadri</a:t>
          </a:r>
          <a:r>
            <a:rPr lang="fr-FR" sz="12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FFC000"/>
              </a:solidFill>
            </a:rPr>
            <a:t>(</a:t>
          </a:r>
          <a:r>
            <a:rPr lang="fr-FR" sz="1000" b="1" kern="1200" dirty="0" smtClean="0">
              <a:solidFill>
                <a:srgbClr val="0070C0"/>
              </a:solidFill>
            </a:rPr>
            <a:t> </a:t>
          </a:r>
          <a:r>
            <a:rPr lang="fr-FR" sz="1000" b="1" kern="1200" dirty="0" smtClean="0">
              <a:solidFill>
                <a:srgbClr val="FFC000"/>
              </a:solidFill>
            </a:rPr>
            <a:t>formation Cff3 en février 23)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err="1" smtClean="0">
              <a:solidFill>
                <a:srgbClr val="0070C0"/>
              </a:solidFill>
            </a:rPr>
            <a:t>Video</a:t>
          </a:r>
          <a:r>
            <a:rPr lang="fr-FR" sz="1400" b="1" kern="1200" dirty="0" smtClean="0">
              <a:solidFill>
                <a:srgbClr val="0070C0"/>
              </a:solidFill>
            </a:rPr>
            <a:t> &amp; </a:t>
          </a:r>
          <a:r>
            <a:rPr lang="fr-FR" sz="1400" b="1" kern="1200" dirty="0" err="1" smtClean="0">
              <a:solidFill>
                <a:srgbClr val="0070C0"/>
              </a:solidFill>
            </a:rPr>
            <a:t>stats</a:t>
          </a:r>
          <a:r>
            <a:rPr lang="fr-FR" sz="1400" b="1" kern="1200" dirty="0" smtClean="0">
              <a:solidFill>
                <a:srgbClr val="0070C0"/>
              </a:solidFill>
            </a:rPr>
            <a:t> &amp;R3 : </a:t>
          </a:r>
          <a:r>
            <a:rPr lang="fr-FR" sz="1400" b="1" kern="1200" dirty="0" smtClean="0">
              <a:solidFill>
                <a:srgbClr val="00B050"/>
              </a:solidFill>
            </a:rPr>
            <a:t>César Bermudez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70C0"/>
              </a:solidFill>
            </a:rPr>
            <a:t>Spé Gardien </a:t>
          </a:r>
          <a:r>
            <a:rPr lang="fr-FR" sz="1400" b="1" kern="1200" dirty="0" smtClean="0">
              <a:solidFill>
                <a:srgbClr val="00B050"/>
              </a:solidFill>
            </a:rPr>
            <a:t>: </a:t>
          </a:r>
          <a:r>
            <a:rPr lang="fr-FR" sz="1400" b="1" kern="1200" dirty="0" err="1" smtClean="0">
              <a:solidFill>
                <a:srgbClr val="00B050"/>
              </a:solidFill>
            </a:rPr>
            <a:t>Eric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400" b="1" kern="1200" dirty="0" err="1" smtClean="0">
              <a:solidFill>
                <a:srgbClr val="00B050"/>
              </a:solidFill>
            </a:rPr>
            <a:t>Feuvrier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70C0"/>
              </a:solidFill>
            </a:rPr>
            <a:t>Dirigeants : </a:t>
          </a:r>
          <a:r>
            <a:rPr lang="fr-FR" sz="1400" b="1" kern="1200" dirty="0" smtClean="0">
              <a:solidFill>
                <a:srgbClr val="00B050"/>
              </a:solidFill>
            </a:rPr>
            <a:t>JP Lesage / JL </a:t>
          </a:r>
          <a:r>
            <a:rPr lang="fr-FR" sz="1400" b="1" kern="1200" dirty="0" err="1" smtClean="0">
              <a:solidFill>
                <a:srgbClr val="00B050"/>
              </a:solidFill>
            </a:rPr>
            <a:t>Farizon</a:t>
          </a:r>
          <a:r>
            <a:rPr lang="fr-FR" sz="1400" b="1" kern="1200" dirty="0" smtClean="0">
              <a:solidFill>
                <a:srgbClr val="0070C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CFF1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b="1" kern="1200" dirty="0">
            <a:solidFill>
              <a:srgbClr val="00B050"/>
            </a:solidFill>
          </a:endParaRPr>
        </a:p>
      </dsp:txBody>
      <dsp:txXfrm>
        <a:off x="207808" y="4000164"/>
        <a:ext cx="3551258" cy="2300496"/>
      </dsp:txXfrm>
    </dsp:sp>
    <dsp:sp modelId="{A9B62907-8753-2B4B-93B7-B1C1BE8B4B3E}">
      <dsp:nvSpPr>
        <dsp:cNvPr id="0" name=""/>
        <dsp:cNvSpPr/>
      </dsp:nvSpPr>
      <dsp:spPr>
        <a:xfrm>
          <a:off x="4515350" y="2293846"/>
          <a:ext cx="3069580" cy="1084728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chemeClr val="accent3">
                  <a:lumMod val="50000"/>
                </a:schemeClr>
              </a:solidFill>
            </a:rPr>
            <a:t>Pôle U18/U17/U16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00B050"/>
              </a:solidFill>
            </a:rPr>
            <a:t>Faouzi </a:t>
          </a:r>
          <a:r>
            <a:rPr lang="fr-FR" sz="1800" b="1" kern="1200" dirty="0" err="1" smtClean="0">
              <a:solidFill>
                <a:srgbClr val="00B050"/>
              </a:solidFill>
            </a:rPr>
            <a:t>Benfredj</a:t>
          </a:r>
          <a:r>
            <a:rPr lang="fr-FR" sz="1800" b="1" kern="1200" dirty="0" smtClean="0">
              <a:solidFill>
                <a:srgbClr val="00B050"/>
              </a:solidFill>
            </a:rPr>
            <a:t>  </a:t>
          </a:r>
          <a:r>
            <a:rPr lang="fr-FR" sz="1100" b="1" kern="1200" dirty="0" smtClean="0">
              <a:solidFill>
                <a:schemeClr val="accent3">
                  <a:lumMod val="50000"/>
                </a:schemeClr>
              </a:solidFill>
            </a:rPr>
            <a:t>BEF</a:t>
          </a:r>
        </a:p>
      </dsp:txBody>
      <dsp:txXfrm>
        <a:off x="4515350" y="2293846"/>
        <a:ext cx="3069580" cy="1084728"/>
      </dsp:txXfrm>
    </dsp:sp>
    <dsp:sp modelId="{4E6DE2D6-AF57-F442-BEB5-70B5CBF4A424}">
      <dsp:nvSpPr>
        <dsp:cNvPr id="0" name=""/>
        <dsp:cNvSpPr/>
      </dsp:nvSpPr>
      <dsp:spPr>
        <a:xfrm>
          <a:off x="4454449" y="3967212"/>
          <a:ext cx="3215538" cy="2491931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400" b="1" kern="1200" dirty="0" smtClean="0">
              <a:solidFill>
                <a:srgbClr val="0070C0"/>
              </a:solidFill>
            </a:rPr>
            <a:t>U18 ligue : </a:t>
          </a:r>
          <a:r>
            <a:rPr lang="fr-FR" sz="1400" b="1" kern="1200" dirty="0" smtClean="0">
              <a:solidFill>
                <a:srgbClr val="00B050"/>
              </a:solidFill>
            </a:rPr>
            <a:t>Faouzi </a:t>
          </a:r>
          <a:r>
            <a:rPr lang="fr-FR" sz="1400" b="1" kern="1200" dirty="0" err="1" smtClean="0">
              <a:solidFill>
                <a:srgbClr val="00B050"/>
              </a:solidFill>
            </a:rPr>
            <a:t>Benfredj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BEF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400" b="1" kern="1200" dirty="0" smtClean="0">
              <a:solidFill>
                <a:srgbClr val="0070C0"/>
              </a:solidFill>
            </a:rPr>
            <a:t>U17 D1 </a:t>
          </a:r>
          <a:r>
            <a:rPr lang="fr-FR" sz="1400" b="1" kern="1200" dirty="0" smtClean="0">
              <a:solidFill>
                <a:srgbClr val="00B050"/>
              </a:solidFill>
            </a:rPr>
            <a:t>: Franck Vinson</a:t>
          </a:r>
          <a:r>
            <a:rPr lang="fr-FR" sz="1000" b="1" kern="1200" dirty="0" smtClean="0">
              <a:solidFill>
                <a:srgbClr val="00B050"/>
              </a:solidFill>
            </a:rPr>
            <a:t>  </a:t>
          </a:r>
          <a:r>
            <a:rPr lang="fr-FR" sz="1000" b="1" kern="1200" dirty="0" smtClean="0">
              <a:solidFill>
                <a:srgbClr val="FFC000"/>
              </a:solidFill>
            </a:rPr>
            <a:t>(actuellement</a:t>
          </a:r>
          <a:r>
            <a:rPr lang="fr-FR" sz="1400" b="1" kern="1200" dirty="0" smtClean="0">
              <a:solidFill>
                <a:srgbClr val="FFC000"/>
              </a:solidFill>
            </a:rPr>
            <a:t> </a:t>
          </a:r>
          <a:r>
            <a:rPr lang="fr-FR" sz="1000" b="1" kern="1200" dirty="0" smtClean="0">
              <a:solidFill>
                <a:srgbClr val="FFC000"/>
              </a:solidFill>
            </a:rPr>
            <a:t>en formation cff3),  </a:t>
          </a:r>
          <a:r>
            <a:rPr lang="fr-FR" sz="1400" b="1" kern="1200" dirty="0" smtClean="0">
              <a:solidFill>
                <a:srgbClr val="00B050"/>
              </a:solidFill>
            </a:rPr>
            <a:t> Delage </a:t>
          </a:r>
          <a:r>
            <a:rPr lang="fr-FR" sz="1400" b="1" kern="1200" dirty="0" err="1" smtClean="0">
              <a:solidFill>
                <a:srgbClr val="00B050"/>
              </a:solidFill>
            </a:rPr>
            <a:t>Jc</a:t>
          </a:r>
          <a:endParaRPr lang="fr-FR" sz="1400" b="1" kern="1200" dirty="0" smtClean="0">
            <a:solidFill>
              <a:srgbClr val="00B05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400" b="1" kern="1200" dirty="0" smtClean="0">
              <a:solidFill>
                <a:srgbClr val="0070C0"/>
              </a:solidFill>
            </a:rPr>
            <a:t>U16 D2 :  </a:t>
          </a:r>
          <a:r>
            <a:rPr lang="fr-FR" sz="1400" b="1" kern="1200" dirty="0" smtClean="0">
              <a:solidFill>
                <a:srgbClr val="00B050"/>
              </a:solidFill>
            </a:rPr>
            <a:t>Alex Mathieu</a:t>
          </a:r>
          <a:r>
            <a:rPr lang="fr-FR" sz="10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CFF4</a:t>
          </a:r>
          <a:r>
            <a:rPr lang="fr-FR" sz="1000" b="1" kern="1200" dirty="0" smtClean="0">
              <a:solidFill>
                <a:srgbClr val="FFC000"/>
              </a:solidFill>
            </a:rPr>
            <a:t> ( reçu a la formation BMF) </a:t>
          </a:r>
          <a:r>
            <a:rPr lang="fr-FR" sz="1400" b="1" kern="1200" dirty="0" smtClean="0">
              <a:solidFill>
                <a:srgbClr val="00B050"/>
              </a:solidFill>
            </a:rPr>
            <a:t>/ Gaetan </a:t>
          </a:r>
          <a:r>
            <a:rPr lang="fr-FR" sz="1400" b="1" kern="1200" dirty="0" err="1" smtClean="0">
              <a:solidFill>
                <a:srgbClr val="00B050"/>
              </a:solidFill>
            </a:rPr>
            <a:t>Diereman</a:t>
          </a:r>
          <a:r>
            <a:rPr lang="fr-FR" sz="1400" b="1" kern="1200" dirty="0" smtClean="0">
              <a:solidFill>
                <a:srgbClr val="0070C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CFF1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400" b="1" kern="1200" dirty="0" smtClean="0">
              <a:solidFill>
                <a:srgbClr val="0070C0"/>
              </a:solidFill>
            </a:rPr>
            <a:t>Dirigeants: </a:t>
          </a:r>
          <a:r>
            <a:rPr lang="fr-FR" sz="1400" b="1" kern="1200" dirty="0" smtClean="0">
              <a:solidFill>
                <a:srgbClr val="00B050"/>
              </a:solidFill>
            </a:rPr>
            <a:t>Olivier </a:t>
          </a:r>
          <a:r>
            <a:rPr lang="fr-FR" sz="1400" b="1" kern="1200" dirty="0" err="1" smtClean="0">
              <a:solidFill>
                <a:srgbClr val="00B050"/>
              </a:solidFill>
            </a:rPr>
            <a:t>Padros</a:t>
          </a:r>
          <a:r>
            <a:rPr lang="fr-FR" sz="1400" b="1" kern="1200" dirty="0" smtClean="0">
              <a:solidFill>
                <a:srgbClr val="00B050"/>
              </a:solidFill>
            </a:rPr>
            <a:t>/ </a:t>
          </a:r>
          <a:r>
            <a:rPr lang="fr-FR" sz="1400" b="1" kern="1200" dirty="0" err="1" smtClean="0">
              <a:solidFill>
                <a:srgbClr val="00B050"/>
              </a:solidFill>
            </a:rPr>
            <a:t>Jerome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400" b="1" kern="1200" dirty="0" err="1" smtClean="0">
              <a:solidFill>
                <a:srgbClr val="00B050"/>
              </a:solidFill>
            </a:rPr>
            <a:t>Casales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400" b="1" kern="1200" dirty="0" smtClean="0">
              <a:solidFill>
                <a:srgbClr val="0070C0"/>
              </a:solidFill>
            </a:rPr>
            <a:t>Spé Gardien : </a:t>
          </a:r>
          <a:r>
            <a:rPr lang="fr-FR" sz="1400" b="1" kern="1200" dirty="0" smtClean="0">
              <a:solidFill>
                <a:srgbClr val="00B050"/>
              </a:solidFill>
            </a:rPr>
            <a:t>Willy </a:t>
          </a:r>
          <a:r>
            <a:rPr lang="fr-FR" sz="1400" b="1" kern="1200" dirty="0" err="1" smtClean="0">
              <a:solidFill>
                <a:srgbClr val="00B050"/>
              </a:solidFill>
            </a:rPr>
            <a:t>Doxiville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400" b="1" kern="1200" dirty="0" smtClean="0">
              <a:solidFill>
                <a:srgbClr val="0070C0"/>
              </a:solidFill>
            </a:rPr>
            <a:t>(</a:t>
          </a:r>
          <a:r>
            <a:rPr lang="fr-FR" sz="1000" b="1" kern="1200" dirty="0" smtClean="0">
              <a:solidFill>
                <a:srgbClr val="0070C0"/>
              </a:solidFill>
            </a:rPr>
            <a:t>Module</a:t>
          </a:r>
          <a:r>
            <a:rPr lang="fr-FR" sz="10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1 spé gardien</a:t>
          </a:r>
          <a:r>
            <a:rPr lang="fr-FR" sz="1400" b="1" kern="1200" dirty="0" smtClean="0">
              <a:solidFill>
                <a:srgbClr val="0070C0"/>
              </a:solidFill>
            </a:rPr>
            <a:t>)   </a:t>
          </a:r>
          <a:endParaRPr lang="fr-FR" sz="1400" b="1" kern="1200" dirty="0">
            <a:solidFill>
              <a:srgbClr val="0070C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AutoNum type="arabicPeriod"/>
          </a:pPr>
          <a:r>
            <a:rPr lang="fr-FR" sz="1400" kern="1200" dirty="0"/>
            <a:t> </a:t>
          </a:r>
          <a:r>
            <a:rPr lang="fr-FR" sz="1400" kern="1200" dirty="0" smtClean="0"/>
            <a:t>DDuU1U8</a:t>
          </a:r>
          <a:endParaRPr lang="fr-FR" sz="1400" b="0" kern="1200" dirty="0">
            <a:solidFill>
              <a:srgbClr val="FF0000"/>
            </a:solidFill>
          </a:endParaRPr>
        </a:p>
      </dsp:txBody>
      <dsp:txXfrm>
        <a:off x="4454449" y="3967212"/>
        <a:ext cx="3215538" cy="2491931"/>
      </dsp:txXfrm>
    </dsp:sp>
    <dsp:sp modelId="{7595C2B4-16DE-044A-AC49-0DAED564F70A}">
      <dsp:nvSpPr>
        <dsp:cNvPr id="0" name=""/>
        <dsp:cNvSpPr/>
      </dsp:nvSpPr>
      <dsp:spPr>
        <a:xfrm>
          <a:off x="8364419" y="2221956"/>
          <a:ext cx="3069580" cy="1085618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0" kern="1200" dirty="0" smtClean="0">
              <a:solidFill>
                <a:srgbClr val="002060"/>
              </a:solidFill>
            </a:rPr>
            <a:t>U15/ U14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00B050"/>
              </a:solidFill>
            </a:rPr>
            <a:t>Faouzi </a:t>
          </a:r>
          <a:r>
            <a:rPr lang="fr-FR" sz="1800" b="1" kern="1200" dirty="0" err="1" smtClean="0">
              <a:solidFill>
                <a:srgbClr val="00B050"/>
              </a:solidFill>
            </a:rPr>
            <a:t>Benfredj</a:t>
          </a:r>
          <a:r>
            <a:rPr lang="fr-FR" sz="18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BEF</a:t>
          </a:r>
          <a:r>
            <a:rPr lang="fr-FR" sz="1800" b="1" kern="1200" dirty="0" smtClean="0">
              <a:solidFill>
                <a:srgbClr val="00B050"/>
              </a:solidFill>
            </a:rPr>
            <a:t> </a:t>
          </a:r>
          <a:r>
            <a:rPr lang="fr-FR" sz="1800" b="0" kern="1200" dirty="0" smtClean="0">
              <a:solidFill>
                <a:srgbClr val="00B050"/>
              </a:solidFill>
            </a:rPr>
            <a:t> </a:t>
          </a:r>
          <a:endParaRPr lang="fr-FR" sz="1800" b="0" kern="1200" dirty="0">
            <a:solidFill>
              <a:srgbClr val="00B050"/>
            </a:solidFill>
          </a:endParaRPr>
        </a:p>
      </dsp:txBody>
      <dsp:txXfrm>
        <a:off x="8364419" y="2221956"/>
        <a:ext cx="3069580" cy="1085618"/>
      </dsp:txXfrm>
    </dsp:sp>
    <dsp:sp modelId="{B5AFA097-C471-814A-A6EF-5248F9F44076}">
      <dsp:nvSpPr>
        <dsp:cNvPr id="0" name=""/>
        <dsp:cNvSpPr/>
      </dsp:nvSpPr>
      <dsp:spPr>
        <a:xfrm>
          <a:off x="8257905" y="4004139"/>
          <a:ext cx="3362755" cy="2290382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70C0"/>
              </a:solidFill>
            </a:rPr>
            <a:t>U15 :  </a:t>
          </a:r>
          <a:r>
            <a:rPr lang="fr-FR" sz="1400" b="1" kern="1200" dirty="0" smtClean="0">
              <a:solidFill>
                <a:srgbClr val="00B050"/>
              </a:solidFill>
            </a:rPr>
            <a:t>Faouzi </a:t>
          </a:r>
          <a:r>
            <a:rPr lang="fr-FR" sz="1400" b="1" kern="1200" dirty="0" err="1" smtClean="0">
              <a:solidFill>
                <a:srgbClr val="00B050"/>
              </a:solidFill>
            </a:rPr>
            <a:t>Benfredj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BEF</a:t>
          </a:r>
          <a:r>
            <a:rPr lang="fr-FR" sz="1400" b="1" kern="1200" dirty="0" smtClean="0">
              <a:solidFill>
                <a:srgbClr val="00B050"/>
              </a:solidFill>
            </a:rPr>
            <a:t>  / Kevin LEE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70C0"/>
              </a:solidFill>
            </a:rPr>
            <a:t>U14 :  </a:t>
          </a:r>
          <a:r>
            <a:rPr lang="fr-FR" sz="1400" b="1" kern="1200" dirty="0" smtClean="0">
              <a:solidFill>
                <a:srgbClr val="00B050"/>
              </a:solidFill>
            </a:rPr>
            <a:t>Benjamin </a:t>
          </a:r>
          <a:r>
            <a:rPr lang="fr-FR" sz="1400" b="1" kern="1200" dirty="0" err="1" smtClean="0">
              <a:solidFill>
                <a:srgbClr val="00B050"/>
              </a:solidFill>
            </a:rPr>
            <a:t>Dedier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CFF3 </a:t>
          </a:r>
          <a:r>
            <a:rPr lang="fr-FR" sz="1000" b="1" kern="1200" dirty="0" smtClean="0">
              <a:solidFill>
                <a:srgbClr val="FFC000"/>
              </a:solidFill>
            </a:rPr>
            <a:t>(reçu a la formation BMF)</a:t>
          </a:r>
          <a:endParaRPr lang="fr-FR" sz="1400" b="1" kern="1200" dirty="0" smtClean="0">
            <a:solidFill>
              <a:srgbClr val="00B05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400" b="1" kern="1200" dirty="0" smtClean="0">
              <a:solidFill>
                <a:srgbClr val="0070C0"/>
              </a:solidFill>
            </a:rPr>
            <a:t>Dirigeants </a:t>
          </a:r>
          <a:r>
            <a:rPr lang="fr-FR" sz="1400" b="1" kern="1200" dirty="0" smtClean="0">
              <a:solidFill>
                <a:srgbClr val="00B050"/>
              </a:solidFill>
            </a:rPr>
            <a:t>: Raphael Guillet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B050"/>
              </a:solidFill>
            </a:rPr>
            <a:t>                     </a:t>
          </a:r>
          <a:r>
            <a:rPr lang="fr-FR" sz="1400" b="1" kern="1200" dirty="0" err="1" smtClean="0">
              <a:solidFill>
                <a:srgbClr val="00B050"/>
              </a:solidFill>
            </a:rPr>
            <a:t>Gianny</a:t>
          </a:r>
          <a:r>
            <a:rPr lang="fr-FR" sz="1400" b="1" kern="1200" dirty="0" smtClean="0">
              <a:solidFill>
                <a:srgbClr val="00B050"/>
              </a:solidFill>
            </a:rPr>
            <a:t> </a:t>
          </a:r>
          <a:r>
            <a:rPr lang="fr-FR" sz="1400" b="1" kern="1200" dirty="0" err="1" smtClean="0">
              <a:solidFill>
                <a:srgbClr val="00B050"/>
              </a:solidFill>
            </a:rPr>
            <a:t>Aballe</a:t>
          </a:r>
          <a:endParaRPr lang="fr-FR" sz="1400" kern="1200" dirty="0">
            <a:solidFill>
              <a:srgbClr val="00B050"/>
            </a:solidFill>
          </a:endParaRPr>
        </a:p>
      </dsp:txBody>
      <dsp:txXfrm>
        <a:off x="8257905" y="4004139"/>
        <a:ext cx="3362755" cy="229038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2EEB65-C698-6D43-9518-CBF338A10D82}">
      <dsp:nvSpPr>
        <dsp:cNvPr id="0" name=""/>
        <dsp:cNvSpPr/>
      </dsp:nvSpPr>
      <dsp:spPr>
        <a:xfrm>
          <a:off x="5892035" y="1314380"/>
          <a:ext cx="203964" cy="585043"/>
        </a:xfrm>
        <a:custGeom>
          <a:avLst/>
          <a:gdLst/>
          <a:ahLst/>
          <a:cxnLst/>
          <a:rect l="0" t="0" r="0" b="0"/>
          <a:pathLst>
            <a:path>
              <a:moveTo>
                <a:pt x="203964" y="0"/>
              </a:moveTo>
              <a:lnTo>
                <a:pt x="0" y="0"/>
              </a:lnTo>
              <a:lnTo>
                <a:pt x="0" y="58504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45EF2C-6385-CB46-8090-EA53D140C3C9}">
      <dsp:nvSpPr>
        <dsp:cNvPr id="0" name=""/>
        <dsp:cNvSpPr/>
      </dsp:nvSpPr>
      <dsp:spPr>
        <a:xfrm>
          <a:off x="2619553" y="0"/>
          <a:ext cx="6952892" cy="1314380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rgbClr val="002060"/>
              </a:solidFill>
            </a:rPr>
            <a:t>COORDINATEUR FOOT ANIMATION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00B050"/>
              </a:solidFill>
            </a:rPr>
            <a:t>Jean Louis </a:t>
          </a:r>
          <a:r>
            <a:rPr lang="fr-FR" sz="1800" b="1" kern="1200" dirty="0" err="1" smtClean="0">
              <a:solidFill>
                <a:srgbClr val="00B050"/>
              </a:solidFill>
            </a:rPr>
            <a:t>Farizon</a:t>
          </a:r>
          <a:r>
            <a:rPr lang="fr-FR" sz="18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CFF1+ module u9+u7</a:t>
          </a:r>
          <a:endParaRPr lang="fr-FR" sz="1000" b="1" kern="1200" dirty="0">
            <a:solidFill>
              <a:srgbClr val="0070C0"/>
            </a:solidFill>
          </a:endParaRPr>
        </a:p>
      </dsp:txBody>
      <dsp:txXfrm>
        <a:off x="2619553" y="0"/>
        <a:ext cx="6952892" cy="1314380"/>
      </dsp:txXfrm>
    </dsp:sp>
    <dsp:sp modelId="{A04EB7CC-1C96-0C43-A866-867F8BCC976C}">
      <dsp:nvSpPr>
        <dsp:cNvPr id="0" name=""/>
        <dsp:cNvSpPr/>
      </dsp:nvSpPr>
      <dsp:spPr>
        <a:xfrm>
          <a:off x="1886217" y="1899423"/>
          <a:ext cx="8011635" cy="4073701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b="1" kern="1200" dirty="0">
            <a:solidFill>
              <a:schemeClr val="tx1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b="0" kern="1200" dirty="0" smtClean="0">
            <a:solidFill>
              <a:srgbClr val="002060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0" kern="1200" dirty="0" smtClean="0">
              <a:solidFill>
                <a:srgbClr val="002060"/>
              </a:solidFill>
            </a:rPr>
            <a:t>Pôle U6 / U7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>
              <a:solidFill>
                <a:srgbClr val="00B050"/>
              </a:solidFill>
            </a:rPr>
            <a:t>                 Jean Louis </a:t>
          </a:r>
          <a:r>
            <a:rPr lang="fr-FR" sz="2000" b="1" kern="1200" dirty="0" err="1" smtClean="0">
              <a:solidFill>
                <a:srgbClr val="00B050"/>
              </a:solidFill>
            </a:rPr>
            <a:t>Farizon</a:t>
          </a:r>
          <a:r>
            <a:rPr lang="fr-FR" sz="20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CFF1 + module u9 +module u7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>
              <a:solidFill>
                <a:srgbClr val="00B050"/>
              </a:solidFill>
            </a:rPr>
            <a:t>Monique Lesage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>
              <a:solidFill>
                <a:srgbClr val="00B050"/>
              </a:solidFill>
            </a:rPr>
            <a:t>Quentin Dalla </a:t>
          </a:r>
          <a:r>
            <a:rPr lang="fr-FR" sz="2000" b="1" kern="1200" dirty="0" err="1" smtClean="0">
              <a:solidFill>
                <a:srgbClr val="00B050"/>
              </a:solidFill>
            </a:rPr>
            <a:t>Camina</a:t>
          </a:r>
          <a:r>
            <a:rPr lang="fr-FR" sz="2000" b="1" kern="1200" dirty="0" smtClean="0">
              <a:solidFill>
                <a:srgbClr val="00B050"/>
              </a:solidFill>
            </a:rPr>
            <a:t>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>
              <a:solidFill>
                <a:srgbClr val="00B050"/>
              </a:solidFill>
            </a:rPr>
            <a:t>            Manu Martins </a:t>
          </a:r>
          <a:r>
            <a:rPr lang="fr-FR" sz="1000" b="1" kern="1200" dirty="0" smtClean="0">
              <a:solidFill>
                <a:srgbClr val="0070C0"/>
              </a:solidFill>
            </a:rPr>
            <a:t>CFF1 + module u7</a:t>
          </a:r>
          <a:endParaRPr lang="fr-FR" sz="1000" b="1" kern="1200" dirty="0" smtClean="0">
            <a:solidFill>
              <a:srgbClr val="FFC000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>
              <a:solidFill>
                <a:srgbClr val="00B050"/>
              </a:solidFill>
            </a:rPr>
            <a:t>Alan </a:t>
          </a:r>
          <a:r>
            <a:rPr lang="fr-FR" sz="2000" b="1" kern="1200" dirty="0" err="1" smtClean="0">
              <a:solidFill>
                <a:srgbClr val="00B050"/>
              </a:solidFill>
            </a:rPr>
            <a:t>Trancy</a:t>
          </a:r>
          <a:endParaRPr lang="fr-FR" sz="2000" b="1" kern="1200" dirty="0" smtClean="0">
            <a:solidFill>
              <a:srgbClr val="00B050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>
              <a:solidFill>
                <a:srgbClr val="00B050"/>
              </a:solidFill>
            </a:rPr>
            <a:t>                Séverine </a:t>
          </a:r>
          <a:r>
            <a:rPr lang="fr-FR" sz="2000" b="1" kern="1200" dirty="0" err="1" smtClean="0">
              <a:solidFill>
                <a:srgbClr val="00B050"/>
              </a:solidFill>
            </a:rPr>
            <a:t>Abrial</a:t>
          </a:r>
          <a:r>
            <a:rPr lang="fr-FR" sz="20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FFC000"/>
              </a:solidFill>
            </a:rPr>
            <a:t>( a la formation Cff1 d’avril 23)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>
              <a:solidFill>
                <a:srgbClr val="00B050"/>
              </a:solidFill>
            </a:rPr>
            <a:t>Matteo Comte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b="0" kern="1200" dirty="0" smtClean="0">
            <a:solidFill>
              <a:srgbClr val="002060"/>
            </a:solidFill>
          </a:endParaRPr>
        </a:p>
      </dsp:txBody>
      <dsp:txXfrm>
        <a:off x="1886217" y="1899423"/>
        <a:ext cx="8011635" cy="407370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54126D-EA5C-4B2B-BFF6-9EE34DF6D864}">
      <dsp:nvSpPr>
        <dsp:cNvPr id="0" name=""/>
        <dsp:cNvSpPr/>
      </dsp:nvSpPr>
      <dsp:spPr>
        <a:xfrm>
          <a:off x="6347545" y="3978184"/>
          <a:ext cx="91440" cy="672114"/>
        </a:xfrm>
        <a:custGeom>
          <a:avLst/>
          <a:gdLst/>
          <a:ahLst/>
          <a:cxnLst/>
          <a:rect l="0" t="0" r="0" b="0"/>
          <a:pathLst>
            <a:path>
              <a:moveTo>
                <a:pt x="125969" y="0"/>
              </a:moveTo>
              <a:lnTo>
                <a:pt x="125969" y="281830"/>
              </a:lnTo>
              <a:lnTo>
                <a:pt x="45720" y="281830"/>
              </a:lnTo>
              <a:lnTo>
                <a:pt x="45720" y="67211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651DD7-C80B-ED49-A134-0BC3EF7A359C}">
      <dsp:nvSpPr>
        <dsp:cNvPr id="0" name=""/>
        <dsp:cNvSpPr/>
      </dsp:nvSpPr>
      <dsp:spPr>
        <a:xfrm>
          <a:off x="6478235" y="1616311"/>
          <a:ext cx="2948087" cy="17421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8087" y="1742186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45EF2C-6385-CB46-8090-EA53D140C3C9}">
      <dsp:nvSpPr>
        <dsp:cNvPr id="0" name=""/>
        <dsp:cNvSpPr/>
      </dsp:nvSpPr>
      <dsp:spPr>
        <a:xfrm>
          <a:off x="3842783" y="137844"/>
          <a:ext cx="5270904" cy="1478466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rgbClr val="002060"/>
              </a:solidFill>
            </a:rPr>
            <a:t>DIRECTION SPORTIVE</a:t>
          </a:r>
          <a:endParaRPr lang="fr-FR" sz="1800" kern="1200" dirty="0">
            <a:solidFill>
              <a:srgbClr val="002060"/>
            </a:solidFill>
          </a:endParaRPr>
        </a:p>
      </dsp:txBody>
      <dsp:txXfrm>
        <a:off x="3842783" y="137844"/>
        <a:ext cx="5270904" cy="1478466"/>
      </dsp:txXfrm>
    </dsp:sp>
    <dsp:sp modelId="{8B5E4E62-5EF2-7349-87CE-DB65F2788575}">
      <dsp:nvSpPr>
        <dsp:cNvPr id="0" name=""/>
        <dsp:cNvSpPr/>
      </dsp:nvSpPr>
      <dsp:spPr>
        <a:xfrm>
          <a:off x="3520707" y="2738812"/>
          <a:ext cx="5905616" cy="1239372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rgbClr val="002060"/>
              </a:solidFill>
            </a:rPr>
            <a:t>Responsable Technique jeu a 11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00B050"/>
              </a:solidFill>
            </a:rPr>
            <a:t>Mickael </a:t>
          </a:r>
          <a:r>
            <a:rPr lang="fr-FR" sz="1800" b="1" kern="1200" dirty="0" err="1" smtClean="0">
              <a:solidFill>
                <a:srgbClr val="00B050"/>
              </a:solidFill>
            </a:rPr>
            <a:t>Viallet</a:t>
          </a:r>
          <a:r>
            <a:rPr lang="fr-FR" sz="1800" b="1" kern="1200" dirty="0" smtClean="0">
              <a:solidFill>
                <a:srgbClr val="00206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BEF</a:t>
          </a:r>
          <a:endParaRPr lang="fr-FR" sz="1000" b="1" kern="1200" dirty="0">
            <a:solidFill>
              <a:srgbClr val="0070C0"/>
            </a:solidFill>
          </a:endParaRPr>
        </a:p>
      </dsp:txBody>
      <dsp:txXfrm>
        <a:off x="3520707" y="2738812"/>
        <a:ext cx="5905616" cy="1239372"/>
      </dsp:txXfrm>
    </dsp:sp>
    <dsp:sp modelId="{0E126CD7-459F-FC4E-9140-54A48038EEB8}">
      <dsp:nvSpPr>
        <dsp:cNvPr id="0" name=""/>
        <dsp:cNvSpPr/>
      </dsp:nvSpPr>
      <dsp:spPr>
        <a:xfrm>
          <a:off x="3703452" y="4650298"/>
          <a:ext cx="5379625" cy="1955931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rgbClr val="002060"/>
              </a:solidFill>
            </a:rPr>
            <a:t>SÉNIORS  A 11 D1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b="1" kern="1200" dirty="0" smtClean="0">
            <a:solidFill>
              <a:srgbClr val="0070C0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00B050"/>
              </a:solidFill>
            </a:rPr>
            <a:t>De Sousa </a:t>
          </a:r>
          <a:r>
            <a:rPr lang="fr-FR" sz="1800" b="1" kern="1200" dirty="0" err="1" smtClean="0">
              <a:solidFill>
                <a:srgbClr val="00B050"/>
              </a:solidFill>
            </a:rPr>
            <a:t>Vieria</a:t>
          </a:r>
          <a:r>
            <a:rPr lang="fr-FR" sz="1800" b="1" kern="1200" dirty="0" smtClean="0">
              <a:solidFill>
                <a:srgbClr val="00B050"/>
              </a:solidFill>
            </a:rPr>
            <a:t> Victor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smtClean="0">
              <a:solidFill>
                <a:srgbClr val="00B050"/>
              </a:solidFill>
            </a:rPr>
            <a:t>Vieira Johan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800" b="1" kern="1200" dirty="0" smtClean="0">
            <a:solidFill>
              <a:srgbClr val="00B050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800" b="1" kern="1200" dirty="0">
            <a:solidFill>
              <a:srgbClr val="FFC000"/>
            </a:solidFill>
          </a:endParaRPr>
        </a:p>
      </dsp:txBody>
      <dsp:txXfrm>
        <a:off x="3703452" y="4650298"/>
        <a:ext cx="5379625" cy="195593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1ECCF3-DC8C-B146-A4A5-82D3A576691E}">
      <dsp:nvSpPr>
        <dsp:cNvPr id="0" name=""/>
        <dsp:cNvSpPr/>
      </dsp:nvSpPr>
      <dsp:spPr>
        <a:xfrm>
          <a:off x="6042390" y="1179138"/>
          <a:ext cx="4206994" cy="1697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2921"/>
              </a:lnTo>
              <a:lnTo>
                <a:pt x="4206994" y="1322921"/>
              </a:lnTo>
              <a:lnTo>
                <a:pt x="4206994" y="1697187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B1792E-7E59-644F-AC3F-E91072C9E0D3}">
      <dsp:nvSpPr>
        <dsp:cNvPr id="0" name=""/>
        <dsp:cNvSpPr/>
      </dsp:nvSpPr>
      <dsp:spPr>
        <a:xfrm>
          <a:off x="5948729" y="1179138"/>
          <a:ext cx="91440" cy="1689024"/>
        </a:xfrm>
        <a:custGeom>
          <a:avLst/>
          <a:gdLst/>
          <a:ahLst/>
          <a:cxnLst/>
          <a:rect l="0" t="0" r="0" b="0"/>
          <a:pathLst>
            <a:path>
              <a:moveTo>
                <a:pt x="93661" y="0"/>
              </a:moveTo>
              <a:lnTo>
                <a:pt x="93661" y="1314759"/>
              </a:lnTo>
              <a:lnTo>
                <a:pt x="45720" y="1314759"/>
              </a:lnTo>
              <a:lnTo>
                <a:pt x="45720" y="168902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2EEB65-C698-6D43-9518-CBF338A10D82}">
      <dsp:nvSpPr>
        <dsp:cNvPr id="0" name=""/>
        <dsp:cNvSpPr/>
      </dsp:nvSpPr>
      <dsp:spPr>
        <a:xfrm>
          <a:off x="1928107" y="1179138"/>
          <a:ext cx="4114283" cy="1680024"/>
        </a:xfrm>
        <a:custGeom>
          <a:avLst/>
          <a:gdLst/>
          <a:ahLst/>
          <a:cxnLst/>
          <a:rect l="0" t="0" r="0" b="0"/>
          <a:pathLst>
            <a:path>
              <a:moveTo>
                <a:pt x="4114283" y="0"/>
              </a:moveTo>
              <a:lnTo>
                <a:pt x="4114283" y="1305758"/>
              </a:lnTo>
              <a:lnTo>
                <a:pt x="0" y="1305758"/>
              </a:lnTo>
              <a:lnTo>
                <a:pt x="0" y="168002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45EF2C-6385-CB46-8090-EA53D140C3C9}">
      <dsp:nvSpPr>
        <dsp:cNvPr id="0" name=""/>
        <dsp:cNvSpPr/>
      </dsp:nvSpPr>
      <dsp:spPr>
        <a:xfrm>
          <a:off x="3978476" y="92592"/>
          <a:ext cx="4127827" cy="1086546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0" kern="1200" smtClean="0">
              <a:solidFill>
                <a:srgbClr val="0070C0"/>
              </a:solidFill>
            </a:rPr>
            <a:t>DIRECTION </a:t>
          </a:r>
          <a:r>
            <a:rPr lang="fr-FR" sz="1800" b="0" kern="1200" dirty="0" smtClean="0">
              <a:solidFill>
                <a:srgbClr val="0070C0"/>
              </a:solidFill>
            </a:rPr>
            <a:t>SPORTIVE </a:t>
          </a:r>
          <a:endParaRPr lang="fr-FR" sz="1800" b="0" kern="1200" dirty="0">
            <a:solidFill>
              <a:srgbClr val="0070C0"/>
            </a:solidFill>
          </a:endParaRPr>
        </a:p>
      </dsp:txBody>
      <dsp:txXfrm>
        <a:off x="3978476" y="92592"/>
        <a:ext cx="4127827" cy="1086546"/>
      </dsp:txXfrm>
    </dsp:sp>
    <dsp:sp modelId="{A04EB7CC-1C96-0C43-A866-867F8BCC976C}">
      <dsp:nvSpPr>
        <dsp:cNvPr id="0" name=""/>
        <dsp:cNvSpPr/>
      </dsp:nvSpPr>
      <dsp:spPr>
        <a:xfrm>
          <a:off x="145891" y="2859162"/>
          <a:ext cx="3564433" cy="2452276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0" kern="1200" dirty="0">
              <a:solidFill>
                <a:srgbClr val="002060"/>
              </a:solidFill>
            </a:rPr>
            <a:t>GDB U9 à U13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0" kern="1200" dirty="0">
              <a:solidFill>
                <a:srgbClr val="002060"/>
              </a:solidFill>
            </a:rPr>
            <a:t>(Lundi </a:t>
          </a:r>
          <a:r>
            <a:rPr lang="fr-FR" sz="1800" b="0" kern="1200" dirty="0" smtClean="0">
              <a:solidFill>
                <a:srgbClr val="002060"/>
              </a:solidFill>
            </a:rPr>
            <a:t>18h00/18h45)</a:t>
          </a:r>
          <a:endParaRPr lang="fr-FR" sz="1800" b="0" kern="1200" dirty="0">
            <a:solidFill>
              <a:srgbClr val="002060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00B050"/>
              </a:solidFill>
            </a:rPr>
            <a:t>            Jean </a:t>
          </a:r>
          <a:r>
            <a:rPr lang="fr-FR" sz="1800" b="1" kern="1200" dirty="0">
              <a:solidFill>
                <a:srgbClr val="00B050"/>
              </a:solidFill>
            </a:rPr>
            <a:t>Marie </a:t>
          </a:r>
          <a:r>
            <a:rPr lang="fr-FR" sz="1800" b="1" kern="1200" dirty="0" err="1" smtClean="0">
              <a:solidFill>
                <a:srgbClr val="00B050"/>
              </a:solidFill>
            </a:rPr>
            <a:t>Brunand</a:t>
          </a:r>
          <a:r>
            <a:rPr lang="fr-FR" sz="10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BEF</a:t>
          </a:r>
          <a:r>
            <a:rPr lang="fr-FR" sz="1000" b="1" kern="1200" dirty="0" smtClean="0">
              <a:solidFill>
                <a:srgbClr val="00B050"/>
              </a:solidFill>
            </a:rPr>
            <a:t>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00B050"/>
              </a:solidFill>
            </a:rPr>
            <a:t>            Alex Vincent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00B050"/>
              </a:solidFill>
            </a:rPr>
            <a:t>           Damien </a:t>
          </a:r>
          <a:r>
            <a:rPr lang="fr-FR" sz="1800" b="1" kern="1200" dirty="0" err="1" smtClean="0">
              <a:solidFill>
                <a:srgbClr val="00B050"/>
              </a:solidFill>
            </a:rPr>
            <a:t>Gibernon</a:t>
          </a:r>
          <a:endParaRPr lang="fr-FR" sz="1800" b="1" kern="1200" dirty="0">
            <a:solidFill>
              <a:srgbClr val="00B050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chemeClr val="bg1"/>
              </a:solidFill>
            </a:rPr>
            <a:t> </a:t>
          </a:r>
          <a:endParaRPr lang="fr-FR" sz="1800" b="1" kern="1200" dirty="0">
            <a:solidFill>
              <a:srgbClr val="00B050"/>
            </a:solidFill>
          </a:endParaRPr>
        </a:p>
      </dsp:txBody>
      <dsp:txXfrm>
        <a:off x="145891" y="2859162"/>
        <a:ext cx="3564433" cy="2452276"/>
      </dsp:txXfrm>
    </dsp:sp>
    <dsp:sp modelId="{000A0AC4-370E-2649-82FF-6CBBB19ABA31}">
      <dsp:nvSpPr>
        <dsp:cNvPr id="0" name=""/>
        <dsp:cNvSpPr/>
      </dsp:nvSpPr>
      <dsp:spPr>
        <a:xfrm>
          <a:off x="4212232" y="2868163"/>
          <a:ext cx="3564433" cy="2453666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0" kern="1200" dirty="0">
              <a:solidFill>
                <a:srgbClr val="002060"/>
              </a:solidFill>
            </a:rPr>
            <a:t>GDB U14 à </a:t>
          </a:r>
          <a:r>
            <a:rPr lang="fr-FR" sz="2000" b="0" kern="1200" dirty="0" smtClean="0">
              <a:solidFill>
                <a:srgbClr val="002060"/>
              </a:solidFill>
            </a:rPr>
            <a:t>U15</a:t>
          </a:r>
          <a:endParaRPr lang="fr-FR" sz="2000" b="0" kern="1200" dirty="0">
            <a:solidFill>
              <a:srgbClr val="002060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0" kern="1200" dirty="0">
              <a:solidFill>
                <a:srgbClr val="002060"/>
              </a:solidFill>
            </a:rPr>
            <a:t>(Lundi </a:t>
          </a:r>
          <a:r>
            <a:rPr lang="fr-FR" sz="2000" b="0" kern="1200" dirty="0" smtClean="0">
              <a:solidFill>
                <a:srgbClr val="002060"/>
              </a:solidFill>
            </a:rPr>
            <a:t>18h45h/19h30)</a:t>
          </a:r>
          <a:endParaRPr lang="fr-FR" sz="2000" b="0" kern="1200" dirty="0">
            <a:solidFill>
              <a:srgbClr val="002060"/>
            </a:solidFill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00B050"/>
              </a:solidFill>
            </a:rPr>
            <a:t>        Jean </a:t>
          </a:r>
          <a:r>
            <a:rPr lang="fr-FR" sz="1800" b="1" kern="1200" dirty="0">
              <a:solidFill>
                <a:srgbClr val="00B050"/>
              </a:solidFill>
            </a:rPr>
            <a:t>Marie </a:t>
          </a:r>
          <a:r>
            <a:rPr lang="fr-FR" sz="1800" b="1" kern="1200" dirty="0" err="1" smtClean="0">
              <a:solidFill>
                <a:srgbClr val="00B050"/>
              </a:solidFill>
            </a:rPr>
            <a:t>Brunand</a:t>
          </a:r>
          <a:r>
            <a:rPr lang="fr-FR" sz="1800" b="1" kern="1200" dirty="0" smtClean="0">
              <a:solidFill>
                <a:srgbClr val="00B050"/>
              </a:solidFill>
            </a:rPr>
            <a:t> </a:t>
          </a:r>
          <a:r>
            <a:rPr lang="fr-FR" sz="1000" b="1" kern="1200" dirty="0" smtClean="0">
              <a:solidFill>
                <a:srgbClr val="0070C0"/>
              </a:solidFill>
            </a:rPr>
            <a:t>BEF</a:t>
          </a:r>
          <a:endParaRPr lang="fr-FR" sz="1000" b="1" kern="1200" dirty="0">
            <a:solidFill>
              <a:srgbClr val="0070C0"/>
            </a:solidFill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>
              <a:solidFill>
                <a:srgbClr val="FFC000"/>
              </a:solidFill>
            </a:rPr>
            <a:t> </a:t>
          </a:r>
          <a:r>
            <a:rPr lang="fr-FR" sz="1800" kern="1200" dirty="0" smtClean="0">
              <a:solidFill>
                <a:srgbClr val="FFC000"/>
              </a:solidFill>
            </a:rPr>
            <a:t>       </a:t>
          </a:r>
          <a:r>
            <a:rPr lang="fr-FR" sz="1800" b="1" kern="1200" dirty="0" smtClean="0">
              <a:solidFill>
                <a:srgbClr val="00B050"/>
              </a:solidFill>
            </a:rPr>
            <a:t>Alex Vincent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800" b="1" kern="1200" dirty="0">
            <a:solidFill>
              <a:srgbClr val="00B050"/>
            </a:solidFill>
          </a:endParaRPr>
        </a:p>
      </dsp:txBody>
      <dsp:txXfrm>
        <a:off x="4212232" y="2868163"/>
        <a:ext cx="3564433" cy="2453666"/>
      </dsp:txXfrm>
    </dsp:sp>
    <dsp:sp modelId="{0C57A83C-569B-6A4D-B0D8-2856B42B7840}">
      <dsp:nvSpPr>
        <dsp:cNvPr id="0" name=""/>
        <dsp:cNvSpPr/>
      </dsp:nvSpPr>
      <dsp:spPr>
        <a:xfrm>
          <a:off x="8467168" y="2876325"/>
          <a:ext cx="3564433" cy="2453666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b="0" kern="1200" dirty="0" smtClean="0">
            <a:solidFill>
              <a:srgbClr val="002060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0" kern="1200" dirty="0" smtClean="0">
              <a:solidFill>
                <a:srgbClr val="002060"/>
              </a:solidFill>
            </a:rPr>
            <a:t>GDB U16 à Senior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0" kern="1200" dirty="0" err="1" smtClean="0">
              <a:solidFill>
                <a:srgbClr val="00B050"/>
              </a:solidFill>
            </a:rPr>
            <a:t>Eric</a:t>
          </a:r>
          <a:r>
            <a:rPr lang="fr-FR" sz="2000" b="0" kern="1200" dirty="0" smtClean="0">
              <a:solidFill>
                <a:srgbClr val="00B050"/>
              </a:solidFill>
            </a:rPr>
            <a:t> </a:t>
          </a:r>
          <a:r>
            <a:rPr lang="fr-FR" sz="2000" b="0" kern="1200" dirty="0" err="1" smtClean="0">
              <a:solidFill>
                <a:srgbClr val="00B050"/>
              </a:solidFill>
            </a:rPr>
            <a:t>Feuvrier</a:t>
          </a:r>
          <a:r>
            <a:rPr lang="fr-FR" sz="2000" b="0" kern="1200" dirty="0" smtClean="0">
              <a:solidFill>
                <a:srgbClr val="00B050"/>
              </a:solidFill>
            </a:rPr>
            <a:t> </a:t>
          </a:r>
          <a:r>
            <a:rPr lang="fr-FR" sz="1000" b="0" kern="1200" dirty="0" err="1" smtClean="0">
              <a:solidFill>
                <a:srgbClr val="002060"/>
              </a:solidFill>
            </a:rPr>
            <a:t>spe</a:t>
          </a:r>
          <a:r>
            <a:rPr lang="fr-FR" sz="1000" b="0" kern="1200" dirty="0" smtClean="0">
              <a:solidFill>
                <a:srgbClr val="002060"/>
              </a:solidFill>
            </a:rPr>
            <a:t> gardien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b="0" kern="1200" dirty="0" smtClean="0">
              <a:solidFill>
                <a:srgbClr val="002060"/>
              </a:solidFill>
            </a:rPr>
            <a:t>Mardi pole senior u20 de 19h00 a 20h00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b="0" kern="1200" dirty="0" smtClean="0">
            <a:solidFill>
              <a:srgbClr val="002060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0" kern="1200" dirty="0" smtClean="0">
              <a:solidFill>
                <a:srgbClr val="00B050"/>
              </a:solidFill>
            </a:rPr>
            <a:t>Willy </a:t>
          </a:r>
          <a:r>
            <a:rPr lang="fr-FR" sz="1800" b="0" kern="1200" dirty="0" err="1" smtClean="0">
              <a:solidFill>
                <a:srgbClr val="00B050"/>
              </a:solidFill>
            </a:rPr>
            <a:t>Doxiville</a:t>
          </a:r>
          <a:r>
            <a:rPr lang="fr-FR" sz="1800" b="0" kern="1200" dirty="0" smtClean="0">
              <a:solidFill>
                <a:srgbClr val="00B050"/>
              </a:solidFill>
            </a:rPr>
            <a:t> </a:t>
          </a:r>
          <a:r>
            <a:rPr lang="fr-FR" sz="1000" b="0" kern="1200" dirty="0" err="1" smtClean="0">
              <a:solidFill>
                <a:srgbClr val="002060"/>
              </a:solidFill>
            </a:rPr>
            <a:t>spe</a:t>
          </a:r>
          <a:r>
            <a:rPr lang="fr-FR" sz="1000" b="0" kern="1200" dirty="0" smtClean="0">
              <a:solidFill>
                <a:srgbClr val="002060"/>
              </a:solidFill>
            </a:rPr>
            <a:t> </a:t>
          </a:r>
          <a:r>
            <a:rPr lang="fr-FR" sz="1000" b="0" kern="1200" dirty="0" err="1" smtClean="0">
              <a:solidFill>
                <a:srgbClr val="002060"/>
              </a:solidFill>
            </a:rPr>
            <a:t>garien</a:t>
          </a:r>
          <a:r>
            <a:rPr lang="fr-FR" sz="1000" b="0" kern="1200" dirty="0" smtClean="0">
              <a:solidFill>
                <a:srgbClr val="002060"/>
              </a:solidFill>
            </a:rPr>
            <a:t> module1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b="0" kern="1200" smtClean="0">
              <a:solidFill>
                <a:srgbClr val="002060"/>
              </a:solidFill>
            </a:rPr>
            <a:t>Mercredi pole u18 u17u16 de 18h30 a19h30</a:t>
          </a:r>
          <a:endParaRPr lang="fr-FR" sz="1000" b="0" kern="1200" dirty="0" smtClean="0">
            <a:solidFill>
              <a:srgbClr val="002060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b="0" kern="1200" dirty="0" smtClean="0">
            <a:solidFill>
              <a:srgbClr val="002060"/>
            </a:solidFill>
          </a:endParaRPr>
        </a:p>
      </dsp:txBody>
      <dsp:txXfrm>
        <a:off x="8467168" y="2876325"/>
        <a:ext cx="3564433" cy="245366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F5E6-8A9D-434B-8479-4C0360EDE14D}" type="datetimeFigureOut">
              <a:rPr lang="fr-FR" smtClean="0"/>
              <a:t>07/02/2023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31268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F5E6-8A9D-434B-8479-4C0360EDE14D}" type="datetimeFigureOut">
              <a:rPr lang="fr-FR" smtClean="0"/>
              <a:t>07/02/2023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1786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F5E6-8A9D-434B-8479-4C0360EDE14D}" type="datetimeFigureOut">
              <a:rPr lang="fr-FR" smtClean="0"/>
              <a:t>07/02/2023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2601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F5E6-8A9D-434B-8479-4C0360EDE14D}" type="datetimeFigureOut">
              <a:rPr lang="fr-FR" smtClean="0"/>
              <a:t>07/02/2023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9779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F5E6-8A9D-434B-8479-4C0360EDE14D}" type="datetimeFigureOut">
              <a:rPr lang="fr-FR" smtClean="0"/>
              <a:t>07/02/2023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73347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F5E6-8A9D-434B-8479-4C0360EDE14D}" type="datetimeFigureOut">
              <a:rPr lang="fr-FR" smtClean="0"/>
              <a:t>07/02/2023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57464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F5E6-8A9D-434B-8479-4C0360EDE14D}" type="datetimeFigureOut">
              <a:rPr lang="fr-FR" smtClean="0"/>
              <a:t>07/02/2023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966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F5E6-8A9D-434B-8479-4C0360EDE14D}" type="datetimeFigureOut">
              <a:rPr lang="fr-FR" smtClean="0"/>
              <a:t>07/02/2023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272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F5E6-8A9D-434B-8479-4C0360EDE14D}" type="datetimeFigureOut">
              <a:rPr lang="fr-FR" smtClean="0"/>
              <a:t>07/02/2023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427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F5E6-8A9D-434B-8479-4C0360EDE14D}" type="datetimeFigureOut">
              <a:rPr lang="fr-FR" smtClean="0"/>
              <a:t>07/02/2023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40707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FE9F5E6-8A9D-434B-8479-4C0360EDE14D}" type="datetimeFigureOut">
              <a:rPr lang="fr-FR" smtClean="0"/>
              <a:t>07/02/2023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3731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0FE9F5E6-8A9D-434B-8479-4C0360EDE14D}" type="datetimeFigureOut">
              <a:rPr lang="fr-FR" smtClean="0"/>
              <a:t>07/02/2023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4639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2111A684-0558-FD49-9BAC-754B996B5C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50" y="294588"/>
            <a:ext cx="1233844" cy="12204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xmlns="" id="{059C902C-77B5-C04A-B84A-2F1A20F106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0280" y="283013"/>
            <a:ext cx="1233844" cy="122040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2BA63991-AD7A-BB46-B6EA-314E8D604736}"/>
              </a:ext>
            </a:extLst>
          </p:cNvPr>
          <p:cNvSpPr txBox="1"/>
          <p:nvPr/>
        </p:nvSpPr>
        <p:spPr>
          <a:xfrm>
            <a:off x="69450" y="3124738"/>
            <a:ext cx="12064674" cy="1323439"/>
          </a:xfrm>
          <a:prstGeom prst="rect">
            <a:avLst/>
          </a:prstGeom>
          <a:solidFill>
            <a:schemeClr val="tx1"/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4000" dirty="0">
                <a:solidFill>
                  <a:srgbClr val="002060"/>
                </a:solidFill>
              </a:rPr>
              <a:t>ORGANIGRAMME TECHNIQUE </a:t>
            </a:r>
            <a:r>
              <a:rPr lang="fr-FR" sz="4000" dirty="0" smtClean="0">
                <a:solidFill>
                  <a:srgbClr val="002060"/>
                </a:solidFill>
              </a:rPr>
              <a:t>2022 </a:t>
            </a:r>
            <a:r>
              <a:rPr lang="fr-FR" sz="4000" dirty="0">
                <a:solidFill>
                  <a:srgbClr val="002060"/>
                </a:solidFill>
              </a:rPr>
              <a:t>/ </a:t>
            </a:r>
            <a:r>
              <a:rPr lang="fr-FR" sz="4000" dirty="0" smtClean="0">
                <a:solidFill>
                  <a:srgbClr val="002060"/>
                </a:solidFill>
              </a:rPr>
              <a:t>2023 </a:t>
            </a:r>
          </a:p>
          <a:p>
            <a:pPr algn="ctr"/>
            <a:r>
              <a:rPr lang="fr-FR" sz="4000">
                <a:solidFill>
                  <a:srgbClr val="002060"/>
                </a:solidFill>
              </a:rPr>
              <a:t>F</a:t>
            </a:r>
            <a:r>
              <a:rPr lang="fr-FR" sz="4000" smtClean="0">
                <a:solidFill>
                  <a:srgbClr val="002060"/>
                </a:solidFill>
              </a:rPr>
              <a:t>c.Chaponnay</a:t>
            </a:r>
            <a:r>
              <a:rPr lang="fr-FR" sz="4000" dirty="0" smtClean="0">
                <a:solidFill>
                  <a:srgbClr val="002060"/>
                </a:solidFill>
              </a:rPr>
              <a:t>-Marennes</a:t>
            </a:r>
            <a:endParaRPr lang="fr-FR" sz="4000" dirty="0">
              <a:solidFill>
                <a:srgbClr val="00206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D4D0602B-1B56-BB4B-890C-989EA08DBF6F}"/>
              </a:ext>
            </a:extLst>
          </p:cNvPr>
          <p:cNvSpPr txBox="1"/>
          <p:nvPr/>
        </p:nvSpPr>
        <p:spPr>
          <a:xfrm>
            <a:off x="4632820" y="851728"/>
            <a:ext cx="2937934" cy="369332"/>
          </a:xfrm>
          <a:prstGeom prst="rect">
            <a:avLst/>
          </a:prstGeom>
          <a:solidFill>
            <a:schemeClr val="tx1"/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002060"/>
                </a:solidFill>
              </a:rPr>
              <a:t>2022/2023</a:t>
            </a: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xmlns="" id="{84330FC4-C3D6-1544-9DA3-1D09321DED76}"/>
              </a:ext>
            </a:extLst>
          </p:cNvPr>
          <p:cNvSpPr txBox="1"/>
          <p:nvPr/>
        </p:nvSpPr>
        <p:spPr>
          <a:xfrm>
            <a:off x="4632820" y="5718117"/>
            <a:ext cx="2937934" cy="369332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002060"/>
                </a:solidFill>
              </a:rPr>
              <a:t>546317</a:t>
            </a:r>
            <a:endParaRPr 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06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xmlns="" id="{37F3CF4A-A722-6D4D-957B-3EDB280D19CC}"/>
              </a:ext>
            </a:extLst>
          </p:cNvPr>
          <p:cNvCxnSpPr/>
          <p:nvPr/>
        </p:nvCxnSpPr>
        <p:spPr>
          <a:xfrm>
            <a:off x="2002420" y="3553428"/>
            <a:ext cx="1643605" cy="165518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xmlns="" id="{0E9D2F5E-9BA8-274A-A9F8-1365480985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4036913"/>
              </p:ext>
            </p:extLst>
          </p:nvPr>
        </p:nvGraphicFramePr>
        <p:xfrm>
          <a:off x="341860" y="200"/>
          <a:ext cx="11484777" cy="68666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Image 8">
            <a:extLst>
              <a:ext uri="{FF2B5EF4-FFF2-40B4-BE49-F238E27FC236}">
                <a16:creationId xmlns:a16="http://schemas.microsoft.com/office/drawing/2014/main" xmlns="" id="{80957213-8F55-3748-8B0D-93963C61498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545" y="259976"/>
            <a:ext cx="1232635" cy="12192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xmlns="" id="{87A68157-6DD6-1D4F-A81B-0FBB94BDF8F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29513" y="259976"/>
            <a:ext cx="1232635" cy="1219200"/>
          </a:xfrm>
          <a:prstGeom prst="rect">
            <a:avLst/>
          </a:prstGeom>
        </p:spPr>
      </p:pic>
      <p:cxnSp>
        <p:nvCxnSpPr>
          <p:cNvPr id="3" name="Connecteur droit 2"/>
          <p:cNvCxnSpPr/>
          <p:nvPr/>
        </p:nvCxnSpPr>
        <p:spPr>
          <a:xfrm flipV="1">
            <a:off x="5033639" y="3480047"/>
            <a:ext cx="1677879" cy="8894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5095783" y="4381018"/>
            <a:ext cx="161573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5095783" y="1145219"/>
            <a:ext cx="1615735" cy="15581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5033639" y="4392492"/>
            <a:ext cx="1708950" cy="194161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3000652" y="3808520"/>
            <a:ext cx="645373" cy="58397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à coins arrondis 1"/>
          <p:cNvSpPr/>
          <p:nvPr/>
        </p:nvSpPr>
        <p:spPr>
          <a:xfrm>
            <a:off x="377371" y="3056238"/>
            <a:ext cx="1225118" cy="73684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Direction sportive</a:t>
            </a:r>
            <a:endParaRPr lang="fr-FR" sz="1400" dirty="0">
              <a:solidFill>
                <a:schemeClr val="tx1"/>
              </a:solidFill>
            </a:endParaRPr>
          </a:p>
        </p:txBody>
      </p:sp>
      <p:cxnSp>
        <p:nvCxnSpPr>
          <p:cNvPr id="7" name="Connecteur droit avec flèche 6"/>
          <p:cNvCxnSpPr>
            <a:stCxn id="2" idx="3"/>
            <a:endCxn id="2" idx="3"/>
          </p:cNvCxnSpPr>
          <p:nvPr/>
        </p:nvCxnSpPr>
        <p:spPr>
          <a:xfrm>
            <a:off x="1602489" y="3424661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452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xmlns="" id="{2FE6DCBB-5ABB-9045-97B6-BEA02D60DC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5164435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26A88DCF-93F5-0445-8B69-8ACABA39F28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545" y="259976"/>
            <a:ext cx="1232635" cy="12192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xmlns="" id="{6C2BA15A-DDC0-0048-8B22-0BCCA059787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73333" y="259976"/>
            <a:ext cx="1232635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95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xmlns="" id="{2FE6DCBB-5ABB-9045-97B6-BEA02D60DC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6265359"/>
              </p:ext>
            </p:extLst>
          </p:nvPr>
        </p:nvGraphicFramePr>
        <p:xfrm>
          <a:off x="0" y="-88777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EEA17A5A-8197-134F-8B34-9775D09FD45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0439" y="224117"/>
            <a:ext cx="1233848" cy="12204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xmlns="" id="{97DE2C09-2A3A-7145-AB85-8CFAA896019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92424" y="224117"/>
            <a:ext cx="1233848" cy="122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0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xmlns="" id="{22CF6ACB-5A23-464B-B7D6-A5601F2725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376810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76D80AA9-0699-C949-B8F6-2E20EC98847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4203" y="355558"/>
            <a:ext cx="1233844" cy="12204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xmlns="" id="{1C376269-742F-E74E-8E7B-BC509DB5BEF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32486" y="355558"/>
            <a:ext cx="1233844" cy="122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88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xmlns="" id="{123E0F04-CAD8-504A-B7DA-7D2DCD46C029}"/>
              </a:ext>
            </a:extLst>
          </p:cNvPr>
          <p:cNvCxnSpPr/>
          <p:nvPr/>
        </p:nvCxnSpPr>
        <p:spPr>
          <a:xfrm>
            <a:off x="4613564" y="5985164"/>
            <a:ext cx="29094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xmlns="" id="{22CF6ACB-5A23-464B-B7D6-A5601F2725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6876899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D48DB3-F424-7F45-B6B3-AC8F0F03DD4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2627" y="104172"/>
            <a:ext cx="1233845" cy="12204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xmlns="" id="{F530C6BE-9A38-984F-BCC3-1155E2A992D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13508" y="104172"/>
            <a:ext cx="1233845" cy="122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59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xmlns="" id="{22CF6ACB-5A23-464B-B7D6-A5601F2725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8162291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604878B3-EBA6-2E4E-82CD-606E2553C66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9479" y="92597"/>
            <a:ext cx="1233844" cy="12204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xmlns="" id="{38BEE7D4-718B-FC40-A5D0-254399520DC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51464" y="92597"/>
            <a:ext cx="1233844" cy="122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me 14">
            <a:extLst>
              <a:ext uri="{FF2B5EF4-FFF2-40B4-BE49-F238E27FC236}">
                <a16:creationId xmlns:a16="http://schemas.microsoft.com/office/drawing/2014/main" xmlns="" id="{6587B6AB-6AD6-1344-AF00-BCC68849F7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6518881"/>
              </p:ext>
            </p:extLst>
          </p:nvPr>
        </p:nvGraphicFramePr>
        <p:xfrm>
          <a:off x="2020047" y="-241033"/>
          <a:ext cx="815190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2111A684-0558-FD49-9BAC-754B996B5CB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9479" y="92597"/>
            <a:ext cx="1233844" cy="12204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xmlns="" id="{059C902C-77B5-C04A-B84A-2F1A20F1067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51464" y="92597"/>
            <a:ext cx="1233844" cy="122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25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lis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olis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li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{85322873-5D5D-3548-BE87-51C977DC1457}tf10001120</Template>
  <TotalTime>3161</TotalTime>
  <Words>557</Words>
  <Application>Microsoft Office PowerPoint</Application>
  <PresentationFormat>Grand écran</PresentationFormat>
  <Paragraphs>144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Colis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Alessandro Catarsi</dc:creator>
  <cp:lastModifiedBy>Claude FIORINI</cp:lastModifiedBy>
  <cp:revision>475</cp:revision>
  <cp:lastPrinted>2023-01-16T12:08:48Z</cp:lastPrinted>
  <dcterms:created xsi:type="dcterms:W3CDTF">2020-02-29T11:00:23Z</dcterms:created>
  <dcterms:modified xsi:type="dcterms:W3CDTF">2023-02-07T05:12:50Z</dcterms:modified>
</cp:coreProperties>
</file>