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70" r:id="rId1"/>
  </p:sldMasterIdLst>
  <p:sldIdLst>
    <p:sldId id="266" r:id="rId2"/>
    <p:sldId id="268" r:id="rId3"/>
    <p:sldId id="258" r:id="rId4"/>
    <p:sldId id="263" r:id="rId5"/>
    <p:sldId id="262" r:id="rId6"/>
    <p:sldId id="260" r:id="rId7"/>
    <p:sldId id="259" r:id="rId8"/>
    <p:sldId id="264" r:id="rId9"/>
  </p:sldIdLst>
  <p:sldSz cx="12192000" cy="6858000"/>
  <p:notesSz cx="6797675" cy="987266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3103"/>
  </p:normalViewPr>
  <p:slideViewPr>
    <p:cSldViewPr snapToGrid="0" snapToObjects="1">
      <p:cViewPr varScale="1">
        <p:scale>
          <a:sx n="114" d="100"/>
          <a:sy n="114" d="100"/>
        </p:scale>
        <p:origin x="414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768DBE-67EC-6048-A58F-76E61DC61569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6907EDD5-8A54-1A4A-9F76-4F2A7DBA4CCB}">
      <dgm:prSet phldrT="[Texte]" custT="1"/>
      <dgm:spPr>
        <a:solidFill>
          <a:schemeClr val="tx1"/>
        </a:solidFill>
        <a:ln>
          <a:solidFill>
            <a:schemeClr val="accent1"/>
          </a:solidFill>
        </a:ln>
      </dgm:spPr>
      <dgm:t>
        <a:bodyPr/>
        <a:lstStyle/>
        <a:p>
          <a:r>
            <a:rPr lang="fr-FR" sz="1800" b="0" dirty="0">
              <a:solidFill>
                <a:srgbClr val="002060"/>
              </a:solidFill>
            </a:rPr>
            <a:t>Responsable Technique Jeu a 11</a:t>
          </a:r>
        </a:p>
        <a:p>
          <a:r>
            <a:rPr lang="fr-FR" sz="1800" b="0" dirty="0">
              <a:solidFill>
                <a:srgbClr val="00B050"/>
              </a:solidFill>
            </a:rPr>
            <a:t>Mickael </a:t>
          </a:r>
          <a:r>
            <a:rPr lang="fr-FR" sz="1800" b="0" dirty="0" err="1">
              <a:solidFill>
                <a:srgbClr val="00B050"/>
              </a:solidFill>
            </a:rPr>
            <a:t>Viallet</a:t>
          </a:r>
          <a:r>
            <a:rPr lang="fr-FR" sz="1800" b="0" dirty="0">
              <a:solidFill>
                <a:srgbClr val="00B050"/>
              </a:solidFill>
            </a:rPr>
            <a:t> </a:t>
          </a:r>
          <a:r>
            <a:rPr lang="fr-FR" sz="1000" b="0" dirty="0">
              <a:solidFill>
                <a:srgbClr val="0070C0"/>
              </a:solidFill>
            </a:rPr>
            <a:t>BEF</a:t>
          </a:r>
        </a:p>
      </dgm:t>
    </dgm:pt>
    <dgm:pt modelId="{449B93C8-B6FD-8A47-93BE-FA8911572F2A}" type="parTrans" cxnId="{E6C5F8CB-BE0D-A349-8874-AC9B0711A8B0}">
      <dgm:prSet/>
      <dgm:spPr/>
      <dgm:t>
        <a:bodyPr/>
        <a:lstStyle/>
        <a:p>
          <a:endParaRPr lang="fr-FR"/>
        </a:p>
      </dgm:t>
    </dgm:pt>
    <dgm:pt modelId="{1E32DABB-86D5-3946-9AA4-E1C9BC620752}" type="sibTrans" cxnId="{E6C5F8CB-BE0D-A349-8874-AC9B0711A8B0}">
      <dgm:prSet/>
      <dgm:spPr/>
      <dgm:t>
        <a:bodyPr/>
        <a:lstStyle/>
        <a:p>
          <a:endParaRPr lang="fr-FR"/>
        </a:p>
      </dgm:t>
    </dgm:pt>
    <dgm:pt modelId="{33D68ECF-0705-0340-ADA0-F1EACDFD9018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 dirty="0">
              <a:solidFill>
                <a:srgbClr val="002060"/>
              </a:solidFill>
            </a:rPr>
            <a:t>Pôle senior /U20 </a:t>
          </a:r>
        </a:p>
        <a:p>
          <a:r>
            <a:rPr lang="fr-FR" sz="1400" b="1" dirty="0">
              <a:solidFill>
                <a:srgbClr val="00B050"/>
              </a:solidFill>
            </a:rPr>
            <a:t>Mickael </a:t>
          </a:r>
          <a:r>
            <a:rPr lang="fr-FR" sz="1400" b="1" dirty="0" err="1">
              <a:solidFill>
                <a:srgbClr val="00B050"/>
              </a:solidFill>
            </a:rPr>
            <a:t>Viallet</a:t>
          </a:r>
          <a:r>
            <a:rPr lang="fr-FR" sz="1400" b="1" dirty="0">
              <a:solidFill>
                <a:srgbClr val="00B050"/>
              </a:solidFill>
            </a:rPr>
            <a:t> </a:t>
          </a:r>
          <a:r>
            <a:rPr lang="fr-FR" sz="1000" b="1" dirty="0">
              <a:solidFill>
                <a:srgbClr val="0070C0"/>
              </a:solidFill>
            </a:rPr>
            <a:t>BEF</a:t>
          </a:r>
          <a:r>
            <a:rPr lang="fr-FR" sz="1800" b="1" dirty="0">
              <a:solidFill>
                <a:srgbClr val="00B050"/>
              </a:solidFill>
            </a:rPr>
            <a:t> </a:t>
          </a:r>
        </a:p>
      </dgm:t>
    </dgm:pt>
    <dgm:pt modelId="{6CF65052-3301-9341-9424-F65F4CCE436E}" type="parTrans" cxnId="{10E0B6EC-8D50-9A4D-B10E-9771A9081EFC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6EE13F51-547F-4141-93CD-3C5EA7E6C601}" type="sibTrans" cxnId="{10E0B6EC-8D50-9A4D-B10E-9771A9081EFC}">
      <dgm:prSet/>
      <dgm:spPr/>
      <dgm:t>
        <a:bodyPr/>
        <a:lstStyle/>
        <a:p>
          <a:endParaRPr lang="fr-FR"/>
        </a:p>
      </dgm:t>
    </dgm:pt>
    <dgm:pt modelId="{E3266E0B-26BF-FD43-A94E-F60D7E964FD8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1" dirty="0">
              <a:solidFill>
                <a:schemeClr val="accent3">
                  <a:lumMod val="50000"/>
                </a:schemeClr>
              </a:solidFill>
            </a:rPr>
            <a:t>U17/U16</a:t>
          </a:r>
        </a:p>
        <a:p>
          <a:r>
            <a:rPr lang="fr-FR" sz="1100" b="1" dirty="0">
              <a:solidFill>
                <a:srgbClr val="FFC000"/>
              </a:solidFill>
            </a:rPr>
            <a:t> </a:t>
          </a:r>
          <a:r>
            <a:rPr lang="fr-FR" sz="1100" b="1" dirty="0">
              <a:solidFill>
                <a:srgbClr val="00B050"/>
              </a:solidFill>
            </a:rPr>
            <a:t>Erwan Lesourne </a:t>
          </a:r>
          <a:r>
            <a:rPr lang="fr-FR" sz="1100" b="1" dirty="0">
              <a:solidFill>
                <a:srgbClr val="0070C0"/>
              </a:solidFill>
            </a:rPr>
            <a:t>BMF</a:t>
          </a:r>
        </a:p>
      </dgm:t>
    </dgm:pt>
    <dgm:pt modelId="{F763CFCA-58B4-FE4F-8E3C-F543340821EE}" type="parTrans" cxnId="{C78B98CE-0636-B542-B7F3-4A0CEFFBE29C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F7ABAF27-E91F-1544-A75A-272212547A71}" type="sibTrans" cxnId="{C78B98CE-0636-B542-B7F3-4A0CEFFBE29C}">
      <dgm:prSet/>
      <dgm:spPr/>
      <dgm:t>
        <a:bodyPr/>
        <a:lstStyle/>
        <a:p>
          <a:endParaRPr lang="fr-FR"/>
        </a:p>
      </dgm:t>
    </dgm:pt>
    <dgm:pt modelId="{8ADDA6CE-196A-F049-9574-822B10C3EB0F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 dirty="0">
              <a:solidFill>
                <a:srgbClr val="002060"/>
              </a:solidFill>
            </a:rPr>
            <a:t>U15/ U14 </a:t>
          </a:r>
        </a:p>
        <a:p>
          <a:r>
            <a:rPr lang="fr-FR" sz="1100" b="1" dirty="0">
              <a:solidFill>
                <a:srgbClr val="00B050"/>
              </a:solidFill>
            </a:rPr>
            <a:t>ALEX Mathieu </a:t>
          </a:r>
          <a:r>
            <a:rPr lang="fr-FR" sz="1000" b="1" dirty="0">
              <a:solidFill>
                <a:srgbClr val="0070C0"/>
              </a:solidFill>
            </a:rPr>
            <a:t>BMF</a:t>
          </a:r>
          <a:r>
            <a:rPr lang="fr-FR" sz="1800" b="1" dirty="0">
              <a:solidFill>
                <a:srgbClr val="00B050"/>
              </a:solidFill>
            </a:rPr>
            <a:t> </a:t>
          </a:r>
          <a:r>
            <a:rPr lang="fr-FR" sz="1800" b="0" dirty="0">
              <a:solidFill>
                <a:srgbClr val="00B050"/>
              </a:solidFill>
            </a:rPr>
            <a:t> </a:t>
          </a:r>
        </a:p>
      </dgm:t>
    </dgm:pt>
    <dgm:pt modelId="{393F85EC-CA63-8E45-ACEC-9537ED943D19}" type="parTrans" cxnId="{CD21137D-4466-9545-BA2B-0184B5A47184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8313F733-2159-2A48-8087-5A0178DE626F}" type="sibTrans" cxnId="{CD21137D-4466-9545-BA2B-0184B5A47184}">
      <dgm:prSet/>
      <dgm:spPr/>
      <dgm:t>
        <a:bodyPr/>
        <a:lstStyle/>
        <a:p>
          <a:endParaRPr lang="fr-FR"/>
        </a:p>
      </dgm:t>
    </dgm:pt>
    <dgm:pt modelId="{8DE6BC25-AEB4-6C49-B5A2-6DC8AB07A085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>
            <a:buFont typeface="+mj-lt"/>
            <a:buNone/>
          </a:pPr>
          <a:r>
            <a:rPr lang="fr-FR" sz="1200" b="1" dirty="0">
              <a:solidFill>
                <a:srgbClr val="0070C0"/>
              </a:solidFill>
            </a:rPr>
            <a:t>U17 D1 </a:t>
          </a:r>
          <a:r>
            <a:rPr lang="fr-FR" sz="1200" b="1" dirty="0">
              <a:solidFill>
                <a:srgbClr val="00B050"/>
              </a:solidFill>
            </a:rPr>
            <a:t>: </a:t>
          </a:r>
          <a:r>
            <a:rPr lang="fr-FR" sz="1100" b="1" dirty="0">
              <a:solidFill>
                <a:srgbClr val="00B050"/>
              </a:solidFill>
            </a:rPr>
            <a:t>Erwan   /  Sidi </a:t>
          </a:r>
          <a:r>
            <a:rPr lang="fr-FR" sz="1100" b="1" dirty="0" err="1">
              <a:solidFill>
                <a:srgbClr val="00B050"/>
              </a:solidFill>
            </a:rPr>
            <a:t>Kezadri</a:t>
          </a:r>
          <a:r>
            <a:rPr lang="fr-FR" sz="1100" b="1" dirty="0">
              <a:solidFill>
                <a:srgbClr val="00B050"/>
              </a:solidFill>
            </a:rPr>
            <a:t>  /</a:t>
          </a:r>
          <a:r>
            <a:rPr lang="fr-FR" sz="1100" b="1" dirty="0">
              <a:solidFill>
                <a:srgbClr val="FFC000"/>
              </a:solidFill>
            </a:rPr>
            <a:t> </a:t>
          </a:r>
          <a:r>
            <a:rPr lang="fr-FR" sz="1100" b="1" dirty="0">
              <a:solidFill>
                <a:srgbClr val="00B050"/>
              </a:solidFill>
            </a:rPr>
            <a:t>Gianni</a:t>
          </a:r>
          <a:endParaRPr lang="fr-FR" sz="1100" b="1" dirty="0">
            <a:solidFill>
              <a:srgbClr val="FFC000"/>
            </a:solidFill>
          </a:endParaRPr>
        </a:p>
        <a:p>
          <a:pPr algn="l">
            <a:buFont typeface="+mj-lt"/>
            <a:buNone/>
          </a:pPr>
          <a:r>
            <a:rPr lang="fr-FR" sz="1400" b="1" dirty="0">
              <a:solidFill>
                <a:srgbClr val="00B050"/>
              </a:solidFill>
            </a:rPr>
            <a:t> </a:t>
          </a:r>
          <a:r>
            <a:rPr lang="fr-FR" sz="1200" b="1" dirty="0">
              <a:solidFill>
                <a:srgbClr val="0070C0"/>
              </a:solidFill>
            </a:rPr>
            <a:t>U16 D2  : </a:t>
          </a:r>
          <a:r>
            <a:rPr lang="fr-FR" sz="1200" b="1" dirty="0">
              <a:solidFill>
                <a:srgbClr val="00B050"/>
              </a:solidFill>
            </a:rPr>
            <a:t> </a:t>
          </a:r>
          <a:r>
            <a:rPr lang="fr-FR" sz="1200" b="0" dirty="0">
              <a:solidFill>
                <a:srgbClr val="00B050"/>
              </a:solidFill>
            </a:rPr>
            <a:t>Kevin Lee /</a:t>
          </a:r>
          <a:r>
            <a:rPr lang="fr-FR" sz="1000" b="0" dirty="0">
              <a:solidFill>
                <a:srgbClr val="00B050"/>
              </a:solidFill>
            </a:rPr>
            <a:t> </a:t>
          </a:r>
          <a:r>
            <a:rPr lang="fr-FR" sz="1000" b="1" dirty="0">
              <a:solidFill>
                <a:srgbClr val="00B050"/>
              </a:solidFill>
            </a:rPr>
            <a:t>Gabin </a:t>
          </a:r>
          <a:r>
            <a:rPr lang="fr-FR" sz="1200" b="1" dirty="0">
              <a:solidFill>
                <a:srgbClr val="00B050"/>
              </a:solidFill>
            </a:rPr>
            <a:t>/</a:t>
          </a:r>
          <a:r>
            <a:rPr lang="fr-FR" sz="1050" b="1" dirty="0">
              <a:solidFill>
                <a:srgbClr val="00B050"/>
              </a:solidFill>
            </a:rPr>
            <a:t>Mathieu Comte</a:t>
          </a:r>
        </a:p>
        <a:p>
          <a:pPr algn="l">
            <a:buFont typeface="+mj-lt"/>
            <a:buNone/>
          </a:pPr>
          <a:r>
            <a:rPr lang="fr-FR" sz="1200" b="1" dirty="0">
              <a:solidFill>
                <a:srgbClr val="00B050"/>
              </a:solidFill>
            </a:rPr>
            <a:t> </a:t>
          </a:r>
          <a:r>
            <a:rPr lang="fr-FR" sz="1200" b="1" dirty="0">
              <a:solidFill>
                <a:srgbClr val="0070C0"/>
              </a:solidFill>
            </a:rPr>
            <a:t>Spé Gardien : </a:t>
          </a:r>
          <a:r>
            <a:rPr lang="fr-FR" sz="1100" b="1" dirty="0">
              <a:solidFill>
                <a:srgbClr val="00B050"/>
              </a:solidFill>
            </a:rPr>
            <a:t>Willy </a:t>
          </a:r>
          <a:r>
            <a:rPr lang="fr-FR" sz="1100" b="1" dirty="0" err="1">
              <a:solidFill>
                <a:srgbClr val="00B050"/>
              </a:solidFill>
            </a:rPr>
            <a:t>Doxiville</a:t>
          </a:r>
          <a:r>
            <a:rPr lang="fr-FR" sz="1100" b="1" dirty="0">
              <a:solidFill>
                <a:srgbClr val="00B050"/>
              </a:solidFill>
            </a:rPr>
            <a:t> / Ramos juan jean</a:t>
          </a:r>
        </a:p>
        <a:p>
          <a:pPr algn="l">
            <a:buFont typeface="+mj-lt"/>
            <a:buNone/>
          </a:pPr>
          <a:r>
            <a:rPr lang="fr-FR" sz="1100" b="1" dirty="0">
              <a:solidFill>
                <a:srgbClr val="00B050"/>
              </a:solidFill>
            </a:rPr>
            <a:t> </a:t>
          </a:r>
          <a:r>
            <a:rPr lang="fr-FR" sz="1100" b="1" dirty="0">
              <a:solidFill>
                <a:srgbClr val="FFC000"/>
              </a:solidFill>
            </a:rPr>
            <a:t> </a:t>
          </a:r>
          <a:r>
            <a:rPr lang="fr-FR" sz="1100" b="1" dirty="0">
              <a:solidFill>
                <a:srgbClr val="0070C0"/>
              </a:solidFill>
            </a:rPr>
            <a:t>Réfèrent pôle u 17 u16 : </a:t>
          </a:r>
          <a:r>
            <a:rPr lang="fr-FR" sz="1100" b="1" dirty="0">
              <a:solidFill>
                <a:srgbClr val="00B050"/>
              </a:solidFill>
            </a:rPr>
            <a:t>Sidi </a:t>
          </a:r>
          <a:r>
            <a:rPr lang="fr-FR" sz="1100" b="1" dirty="0" err="1">
              <a:solidFill>
                <a:srgbClr val="00B050"/>
              </a:solidFill>
            </a:rPr>
            <a:t>Kezadri</a:t>
          </a:r>
          <a:endParaRPr lang="fr-FR" sz="1100" b="1" dirty="0">
            <a:solidFill>
              <a:srgbClr val="00B050"/>
            </a:solidFill>
          </a:endParaRPr>
        </a:p>
        <a:p>
          <a:pPr algn="l">
            <a:buFont typeface="+mj-lt"/>
            <a:buNone/>
          </a:pPr>
          <a:r>
            <a:rPr lang="fr-FR" sz="1100" b="1" dirty="0">
              <a:solidFill>
                <a:schemeClr val="tx2">
                  <a:lumMod val="50000"/>
                </a:schemeClr>
              </a:solidFill>
            </a:rPr>
            <a:t>Dirigeant :  </a:t>
          </a:r>
          <a:r>
            <a:rPr lang="fr-FR" sz="1100" b="1" dirty="0">
              <a:solidFill>
                <a:srgbClr val="00B050"/>
              </a:solidFill>
            </a:rPr>
            <a:t>Raphael Guillet</a:t>
          </a:r>
        </a:p>
        <a:p>
          <a:pPr algn="l">
            <a:buFont typeface="+mj-lt"/>
            <a:buAutoNum type="arabicPeriod"/>
          </a:pPr>
          <a:r>
            <a:rPr lang="fr-FR" sz="1400" dirty="0"/>
            <a:t>cOOCOODDuU1U8</a:t>
          </a:r>
          <a:endParaRPr lang="fr-FR" sz="1400" b="0" dirty="0">
            <a:solidFill>
              <a:srgbClr val="FF0000"/>
            </a:solidFill>
          </a:endParaRPr>
        </a:p>
      </dgm:t>
    </dgm:pt>
    <dgm:pt modelId="{76F2AC6B-2A1C-A648-8355-25B501EFF6B7}" type="parTrans" cxnId="{667180F5-79E0-A44B-AEED-8882B9A44FF2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6072700A-5B5C-514A-A7CD-872F9837CCBE}" type="sibTrans" cxnId="{667180F5-79E0-A44B-AEED-8882B9A44FF2}">
      <dgm:prSet/>
      <dgm:spPr/>
      <dgm:t>
        <a:bodyPr/>
        <a:lstStyle/>
        <a:p>
          <a:endParaRPr lang="fr-FR"/>
        </a:p>
      </dgm:t>
    </dgm:pt>
    <dgm:pt modelId="{3E8132A2-3765-6044-9129-C78997870DAA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/>
          <a:r>
            <a:rPr lang="fr-FR" sz="1200" b="1" dirty="0">
              <a:solidFill>
                <a:srgbClr val="0070C0"/>
              </a:solidFill>
            </a:rPr>
            <a:t>U15 D1: </a:t>
          </a:r>
          <a:r>
            <a:rPr lang="fr-FR" sz="1200" b="1" dirty="0">
              <a:solidFill>
                <a:srgbClr val="FFC000"/>
              </a:solidFill>
            </a:rPr>
            <a:t> </a:t>
          </a:r>
          <a:r>
            <a:rPr lang="fr-FR" sz="1200" b="0" dirty="0">
              <a:solidFill>
                <a:srgbClr val="00B050"/>
              </a:solidFill>
            </a:rPr>
            <a:t>Alex Mathieu </a:t>
          </a:r>
          <a:r>
            <a:rPr lang="fr-FR" sz="1100" b="1" dirty="0">
              <a:solidFill>
                <a:srgbClr val="00B050"/>
              </a:solidFill>
            </a:rPr>
            <a:t>/Jean Baptiste Millet/</a:t>
          </a:r>
          <a:r>
            <a:rPr lang="fr-FR" sz="1050" b="1" dirty="0">
              <a:solidFill>
                <a:srgbClr val="00B050"/>
              </a:solidFill>
            </a:rPr>
            <a:t>Olivier </a:t>
          </a:r>
          <a:r>
            <a:rPr lang="fr-FR" sz="1050" b="1" dirty="0" err="1">
              <a:solidFill>
                <a:srgbClr val="00B050"/>
              </a:solidFill>
            </a:rPr>
            <a:t>Padros</a:t>
          </a:r>
          <a:r>
            <a:rPr lang="fr-FR" sz="1050" b="1" dirty="0">
              <a:solidFill>
                <a:srgbClr val="FFC000"/>
              </a:solidFill>
            </a:rPr>
            <a:t> </a:t>
          </a:r>
        </a:p>
        <a:p>
          <a:pPr algn="l"/>
          <a:r>
            <a:rPr lang="fr-FR" sz="1200" b="1" dirty="0">
              <a:solidFill>
                <a:srgbClr val="0070C0"/>
              </a:solidFill>
            </a:rPr>
            <a:t>U14 D3 :  </a:t>
          </a:r>
          <a:r>
            <a:rPr lang="fr-FR" sz="1100" b="1" dirty="0">
              <a:solidFill>
                <a:srgbClr val="00B050"/>
              </a:solidFill>
            </a:rPr>
            <a:t>Benjamin </a:t>
          </a:r>
          <a:r>
            <a:rPr lang="fr-FR" sz="1100" b="1" dirty="0" err="1">
              <a:solidFill>
                <a:srgbClr val="00B050"/>
              </a:solidFill>
            </a:rPr>
            <a:t>Dedier</a:t>
          </a:r>
          <a:r>
            <a:rPr lang="fr-FR" sz="1100" b="1" dirty="0">
              <a:solidFill>
                <a:srgbClr val="00B050"/>
              </a:solidFill>
            </a:rPr>
            <a:t> / Manu </a:t>
          </a:r>
          <a:r>
            <a:rPr lang="fr-FR" sz="1100" b="1" dirty="0" err="1">
              <a:solidFill>
                <a:srgbClr val="00B050"/>
              </a:solidFill>
            </a:rPr>
            <a:t>Nehme</a:t>
          </a:r>
          <a:endParaRPr lang="fr-FR" sz="1400" b="1" dirty="0">
            <a:solidFill>
              <a:srgbClr val="00B050"/>
            </a:solidFill>
          </a:endParaRPr>
        </a:p>
        <a:p>
          <a:pPr algn="l"/>
          <a:r>
            <a:rPr lang="fr-FR" sz="1200" b="1" dirty="0">
              <a:solidFill>
                <a:srgbClr val="0070C0"/>
              </a:solidFill>
            </a:rPr>
            <a:t>Dirigeant :</a:t>
          </a:r>
          <a:r>
            <a:rPr lang="fr-FR" sz="1200" b="0" dirty="0">
              <a:solidFill>
                <a:srgbClr val="0070C0"/>
              </a:solidFill>
            </a:rPr>
            <a:t> </a:t>
          </a:r>
          <a:r>
            <a:rPr lang="fr-FR" sz="1200" b="0" dirty="0">
              <a:solidFill>
                <a:srgbClr val="00B050"/>
              </a:solidFill>
            </a:rPr>
            <a:t> Alex Da Silva </a:t>
          </a:r>
          <a:endParaRPr lang="fr-FR" sz="1100" b="0" dirty="0">
            <a:solidFill>
              <a:srgbClr val="00B050"/>
            </a:solidFill>
          </a:endParaRPr>
        </a:p>
        <a:p>
          <a:pPr algn="l"/>
          <a:r>
            <a:rPr lang="fr-FR" sz="1100" b="1" dirty="0">
              <a:solidFill>
                <a:schemeClr val="tx2">
                  <a:lumMod val="50000"/>
                </a:schemeClr>
              </a:solidFill>
            </a:rPr>
            <a:t>Conseiller :  </a:t>
          </a:r>
          <a:r>
            <a:rPr lang="fr-FR" sz="1100" b="1" dirty="0">
              <a:solidFill>
                <a:srgbClr val="00B050"/>
              </a:solidFill>
            </a:rPr>
            <a:t>Gerard </a:t>
          </a:r>
          <a:r>
            <a:rPr lang="fr-FR" sz="1100" b="1" dirty="0" err="1">
              <a:solidFill>
                <a:srgbClr val="00B050"/>
              </a:solidFill>
            </a:rPr>
            <a:t>Goutailler</a:t>
          </a:r>
          <a:endParaRPr lang="fr-FR" sz="1100" b="1" dirty="0">
            <a:solidFill>
              <a:srgbClr val="00B050"/>
            </a:solidFill>
          </a:endParaRPr>
        </a:p>
        <a:p>
          <a:pPr algn="l"/>
          <a:r>
            <a:rPr lang="fr-FR" sz="1400" b="1" dirty="0">
              <a:solidFill>
                <a:srgbClr val="00B050"/>
              </a:solidFill>
            </a:rPr>
            <a:t>            </a:t>
          </a:r>
        </a:p>
      </dgm:t>
    </dgm:pt>
    <dgm:pt modelId="{FC3567E9-1AD9-D94F-BE5D-8C26A287348C}" type="parTrans" cxnId="{8A06688F-51FE-004C-BCE5-DD45FBDC0ABE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FC5FC104-962B-D84A-AE99-1FA3A97E4D7E}" type="sibTrans" cxnId="{8A06688F-51FE-004C-BCE5-DD45FBDC0ABE}">
      <dgm:prSet/>
      <dgm:spPr/>
      <dgm:t>
        <a:bodyPr/>
        <a:lstStyle/>
        <a:p>
          <a:endParaRPr lang="fr-FR"/>
        </a:p>
      </dgm:t>
    </dgm:pt>
    <dgm:pt modelId="{122BCC30-17ED-9746-9F81-FFEF43CB0FE2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/>
          <a:endParaRPr lang="fr-FR" sz="1400" b="1" dirty="0">
            <a:solidFill>
              <a:srgbClr val="0070C0"/>
            </a:solidFill>
          </a:endParaRPr>
        </a:p>
        <a:p>
          <a:pPr algn="l"/>
          <a:r>
            <a:rPr lang="fr-FR" sz="1200" b="1" dirty="0">
              <a:solidFill>
                <a:srgbClr val="0070C0"/>
              </a:solidFill>
            </a:rPr>
            <a:t>R</a:t>
          </a:r>
          <a:r>
            <a:rPr lang="fr-FR" sz="1200" b="1" dirty="0">
              <a:solidFill>
                <a:schemeClr val="tx2">
                  <a:lumMod val="50000"/>
                </a:schemeClr>
              </a:solidFill>
            </a:rPr>
            <a:t>2</a:t>
          </a:r>
          <a:r>
            <a:rPr lang="fr-FR" sz="1200" b="1" dirty="0">
              <a:solidFill>
                <a:srgbClr val="0070C0"/>
              </a:solidFill>
            </a:rPr>
            <a:t> ligue : </a:t>
          </a:r>
          <a:r>
            <a:rPr lang="fr-FR" sz="1100" b="1" dirty="0">
              <a:solidFill>
                <a:srgbClr val="00B050"/>
              </a:solidFill>
            </a:rPr>
            <a:t>Mickael </a:t>
          </a:r>
          <a:r>
            <a:rPr lang="fr-FR" sz="1100" b="1" dirty="0" err="1">
              <a:solidFill>
                <a:srgbClr val="00B050"/>
              </a:solidFill>
            </a:rPr>
            <a:t>Viallet</a:t>
          </a:r>
          <a:r>
            <a:rPr lang="fr-FR" sz="1100" b="1" dirty="0">
              <a:solidFill>
                <a:srgbClr val="00B050"/>
              </a:solidFill>
            </a:rPr>
            <a:t> / Faouzi </a:t>
          </a:r>
          <a:r>
            <a:rPr lang="fr-FR" sz="1100" b="1" dirty="0" err="1">
              <a:solidFill>
                <a:srgbClr val="00B050"/>
              </a:solidFill>
            </a:rPr>
            <a:t>Benfredj</a:t>
          </a:r>
          <a:r>
            <a:rPr lang="fr-FR" sz="1100" b="1" dirty="0">
              <a:solidFill>
                <a:srgbClr val="00B050"/>
              </a:solidFill>
            </a:rPr>
            <a:t> / César</a:t>
          </a:r>
        </a:p>
        <a:p>
          <a:pPr algn="l"/>
          <a:r>
            <a:rPr lang="fr-FR" sz="1200" b="1" dirty="0">
              <a:solidFill>
                <a:srgbClr val="0070C0"/>
              </a:solidFill>
            </a:rPr>
            <a:t>D2:  </a:t>
          </a:r>
          <a:r>
            <a:rPr lang="fr-FR" sz="1200" b="1" dirty="0">
              <a:solidFill>
                <a:srgbClr val="00B050"/>
              </a:solidFill>
            </a:rPr>
            <a:t>Faouzi   /  </a:t>
          </a:r>
          <a:r>
            <a:rPr lang="fr-FR" sz="1000" b="1" dirty="0">
              <a:solidFill>
                <a:srgbClr val="00B050"/>
              </a:solidFill>
            </a:rPr>
            <a:t>Esteban </a:t>
          </a:r>
          <a:r>
            <a:rPr lang="fr-FR" sz="1000" b="1" dirty="0" err="1">
              <a:solidFill>
                <a:srgbClr val="00B050"/>
              </a:solidFill>
            </a:rPr>
            <a:t>Cervantes</a:t>
          </a:r>
          <a:r>
            <a:rPr lang="fr-FR" sz="1000" b="1" dirty="0">
              <a:solidFill>
                <a:srgbClr val="00B050"/>
              </a:solidFill>
            </a:rPr>
            <a:t> </a:t>
          </a:r>
        </a:p>
        <a:p>
          <a:pPr algn="l"/>
          <a:r>
            <a:rPr lang="fr-FR" sz="1400" b="1" dirty="0">
              <a:solidFill>
                <a:srgbClr val="0070C0"/>
              </a:solidFill>
            </a:rPr>
            <a:t>U20</a:t>
          </a:r>
          <a:r>
            <a:rPr lang="fr-FR" sz="1400" b="1" dirty="0">
              <a:solidFill>
                <a:srgbClr val="FFC000"/>
              </a:solidFill>
            </a:rPr>
            <a:t> </a:t>
          </a:r>
          <a:r>
            <a:rPr lang="fr-FR" sz="1400" b="1" dirty="0">
              <a:solidFill>
                <a:srgbClr val="0070C0"/>
              </a:solidFill>
            </a:rPr>
            <a:t>ligue</a:t>
          </a:r>
          <a:r>
            <a:rPr lang="fr-FR" sz="1400" b="1" dirty="0">
              <a:solidFill>
                <a:srgbClr val="FFC000"/>
              </a:solidFill>
            </a:rPr>
            <a:t> </a:t>
          </a:r>
          <a:r>
            <a:rPr lang="fr-FR" sz="1400" b="1" dirty="0">
              <a:solidFill>
                <a:srgbClr val="0070C0"/>
              </a:solidFill>
            </a:rPr>
            <a:t>: </a:t>
          </a:r>
          <a:r>
            <a:rPr lang="fr-FR" sz="1100" b="1" dirty="0">
              <a:solidFill>
                <a:srgbClr val="00B050"/>
              </a:solidFill>
            </a:rPr>
            <a:t>Maxime </a:t>
          </a:r>
          <a:r>
            <a:rPr lang="fr-FR" sz="1100" b="1" dirty="0" err="1">
              <a:solidFill>
                <a:srgbClr val="00B050"/>
              </a:solidFill>
            </a:rPr>
            <a:t>Heuze</a:t>
          </a:r>
          <a:r>
            <a:rPr lang="fr-FR" sz="1100" b="1" dirty="0">
              <a:solidFill>
                <a:srgbClr val="00B050"/>
              </a:solidFill>
            </a:rPr>
            <a:t> / David Garcia</a:t>
          </a:r>
          <a:r>
            <a:rPr lang="fr-FR" sz="1100" b="1" dirty="0">
              <a:solidFill>
                <a:srgbClr val="FFC000"/>
              </a:solidFill>
            </a:rPr>
            <a:t>.</a:t>
          </a:r>
        </a:p>
        <a:p>
          <a:pPr algn="l"/>
          <a:r>
            <a:rPr lang="fr-FR" sz="1200" b="1" dirty="0" err="1">
              <a:solidFill>
                <a:srgbClr val="0070C0"/>
              </a:solidFill>
            </a:rPr>
            <a:t>Video</a:t>
          </a:r>
          <a:r>
            <a:rPr lang="fr-FR" sz="1200" b="1" dirty="0">
              <a:solidFill>
                <a:srgbClr val="0070C0"/>
              </a:solidFill>
            </a:rPr>
            <a:t> &amp; </a:t>
          </a:r>
          <a:r>
            <a:rPr lang="fr-FR" sz="1200" b="1" dirty="0" err="1">
              <a:solidFill>
                <a:srgbClr val="0070C0"/>
              </a:solidFill>
            </a:rPr>
            <a:t>stats</a:t>
          </a:r>
          <a:r>
            <a:rPr lang="fr-FR" sz="1200" b="1" dirty="0">
              <a:solidFill>
                <a:srgbClr val="0070C0"/>
              </a:solidFill>
            </a:rPr>
            <a:t> &amp;</a:t>
          </a:r>
          <a:r>
            <a:rPr lang="fr-FR" sz="1200" b="1" dirty="0">
              <a:solidFill>
                <a:schemeClr val="tx2">
                  <a:lumMod val="50000"/>
                </a:schemeClr>
              </a:solidFill>
            </a:rPr>
            <a:t>R2</a:t>
          </a:r>
          <a:r>
            <a:rPr lang="fr-FR" sz="1200" b="1" dirty="0">
              <a:solidFill>
                <a:srgbClr val="0070C0"/>
              </a:solidFill>
            </a:rPr>
            <a:t> : </a:t>
          </a:r>
          <a:r>
            <a:rPr lang="fr-FR" sz="1100" b="1" dirty="0">
              <a:solidFill>
                <a:srgbClr val="00B050"/>
              </a:solidFill>
            </a:rPr>
            <a:t>César Bermudez </a:t>
          </a:r>
        </a:p>
        <a:p>
          <a:pPr algn="l"/>
          <a:r>
            <a:rPr lang="fr-FR" sz="1200" b="1" dirty="0">
              <a:solidFill>
                <a:srgbClr val="0070C0"/>
              </a:solidFill>
            </a:rPr>
            <a:t>Spé Gardien </a:t>
          </a:r>
          <a:r>
            <a:rPr lang="fr-FR" sz="1200" b="1" dirty="0">
              <a:solidFill>
                <a:schemeClr val="tx2">
                  <a:lumMod val="50000"/>
                </a:schemeClr>
              </a:solidFill>
            </a:rPr>
            <a:t>:</a:t>
          </a:r>
          <a:r>
            <a:rPr lang="fr-FR" sz="1400" b="1" dirty="0">
              <a:solidFill>
                <a:srgbClr val="00B050"/>
              </a:solidFill>
            </a:rPr>
            <a:t> </a:t>
          </a:r>
          <a:r>
            <a:rPr lang="fr-FR" sz="1100" b="1" dirty="0" err="1">
              <a:solidFill>
                <a:srgbClr val="00B050"/>
              </a:solidFill>
            </a:rPr>
            <a:t>Eric</a:t>
          </a:r>
          <a:r>
            <a:rPr lang="fr-FR" sz="1100" b="1" dirty="0">
              <a:solidFill>
                <a:srgbClr val="00B050"/>
              </a:solidFill>
            </a:rPr>
            <a:t> </a:t>
          </a:r>
          <a:r>
            <a:rPr lang="fr-FR" sz="1100" b="1" dirty="0" err="1">
              <a:solidFill>
                <a:srgbClr val="00B050"/>
              </a:solidFill>
            </a:rPr>
            <a:t>Feuvrier</a:t>
          </a:r>
          <a:r>
            <a:rPr lang="fr-FR" sz="1100" b="1" dirty="0">
              <a:solidFill>
                <a:srgbClr val="00B050"/>
              </a:solidFill>
            </a:rPr>
            <a:t> </a:t>
          </a:r>
        </a:p>
        <a:p>
          <a:pPr algn="l"/>
          <a:r>
            <a:rPr lang="fr-FR" sz="1100" b="1" dirty="0" err="1">
              <a:solidFill>
                <a:srgbClr val="0070C0"/>
              </a:solidFill>
            </a:rPr>
            <a:t>Prepa</a:t>
          </a:r>
          <a:r>
            <a:rPr lang="fr-FR" sz="1100" b="1" dirty="0">
              <a:solidFill>
                <a:srgbClr val="0070C0"/>
              </a:solidFill>
            </a:rPr>
            <a:t> Physique : </a:t>
          </a:r>
          <a:r>
            <a:rPr lang="fr-FR" sz="1100" b="1" dirty="0">
              <a:solidFill>
                <a:srgbClr val="00B050"/>
              </a:solidFill>
            </a:rPr>
            <a:t>Arthur </a:t>
          </a:r>
          <a:r>
            <a:rPr lang="fr-FR" sz="1100" b="1" dirty="0" err="1">
              <a:solidFill>
                <a:srgbClr val="00B050"/>
              </a:solidFill>
            </a:rPr>
            <a:t>Gavard</a:t>
          </a:r>
          <a:endParaRPr lang="fr-FR" sz="1100" b="1" dirty="0">
            <a:solidFill>
              <a:srgbClr val="00B050"/>
            </a:solidFill>
          </a:endParaRPr>
        </a:p>
        <a:p>
          <a:pPr algn="l"/>
          <a:r>
            <a:rPr lang="fr-FR" sz="1200" b="1" dirty="0">
              <a:solidFill>
                <a:srgbClr val="0070C0"/>
              </a:solidFill>
            </a:rPr>
            <a:t>Dirigeants : </a:t>
          </a:r>
          <a:r>
            <a:rPr lang="fr-FR" sz="1200" b="0" dirty="0">
              <a:solidFill>
                <a:srgbClr val="00B050"/>
              </a:solidFill>
            </a:rPr>
            <a:t>JP</a:t>
          </a:r>
          <a:r>
            <a:rPr lang="fr-FR" sz="1200" b="1" dirty="0">
              <a:solidFill>
                <a:srgbClr val="00B050"/>
              </a:solidFill>
            </a:rPr>
            <a:t> </a:t>
          </a:r>
          <a:r>
            <a:rPr lang="fr-FR" sz="1200" b="0" dirty="0">
              <a:solidFill>
                <a:srgbClr val="00B050"/>
              </a:solidFill>
            </a:rPr>
            <a:t>Lesage / JL </a:t>
          </a:r>
          <a:r>
            <a:rPr lang="fr-FR" sz="1200" b="0" dirty="0" err="1">
              <a:solidFill>
                <a:srgbClr val="00B050"/>
              </a:solidFill>
            </a:rPr>
            <a:t>Farizon</a:t>
          </a:r>
          <a:r>
            <a:rPr lang="fr-FR" sz="1200" b="0" dirty="0">
              <a:solidFill>
                <a:srgbClr val="0070C0"/>
              </a:solidFill>
            </a:rPr>
            <a:t> </a:t>
          </a:r>
        </a:p>
        <a:p>
          <a:pPr algn="l"/>
          <a:r>
            <a:rPr lang="fr-FR" sz="1400" b="1" dirty="0">
              <a:solidFill>
                <a:srgbClr val="00B050"/>
              </a:solidFill>
            </a:rPr>
            <a:t>  </a:t>
          </a:r>
          <a:endParaRPr lang="fr-FR" sz="1400" b="1" dirty="0">
            <a:solidFill>
              <a:srgbClr val="FF0000"/>
            </a:solidFill>
          </a:endParaRPr>
        </a:p>
      </dgm:t>
    </dgm:pt>
    <dgm:pt modelId="{45FEF9B9-2358-7340-A046-FF09E2337FA0}" type="parTrans" cxnId="{EDFF1E5C-6642-244E-80DE-0FDBAC7E3A94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7F1EDAC2-F118-4649-983A-9277E21F1638}" type="sibTrans" cxnId="{EDFF1E5C-6642-244E-80DE-0FDBAC7E3A94}">
      <dgm:prSet/>
      <dgm:spPr/>
      <dgm:t>
        <a:bodyPr/>
        <a:lstStyle/>
        <a:p>
          <a:endParaRPr lang="fr-FR"/>
        </a:p>
      </dgm:t>
    </dgm:pt>
    <dgm:pt modelId="{1FC9D7F2-1BD0-8A4D-94CB-DC4B1BAE2A15}" type="pres">
      <dgm:prSet presAssocID="{AC768DBE-67EC-6048-A58F-76E61DC615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4A3B603-A969-8349-9224-0A249CD4C2FE}" type="pres">
      <dgm:prSet presAssocID="{6907EDD5-8A54-1A4A-9F76-4F2A7DBA4CCB}" presName="hierRoot1" presStyleCnt="0">
        <dgm:presLayoutVars>
          <dgm:hierBranch val="init"/>
        </dgm:presLayoutVars>
      </dgm:prSet>
      <dgm:spPr/>
    </dgm:pt>
    <dgm:pt modelId="{7E391669-8063-3B48-9BE1-146986EA3EAB}" type="pres">
      <dgm:prSet presAssocID="{6907EDD5-8A54-1A4A-9F76-4F2A7DBA4CCB}" presName="rootComposite1" presStyleCnt="0"/>
      <dgm:spPr/>
    </dgm:pt>
    <dgm:pt modelId="{AAB46E0F-3ADA-4446-8578-8D9268F36F1C}" type="pres">
      <dgm:prSet presAssocID="{6907EDD5-8A54-1A4A-9F76-4F2A7DBA4CCB}" presName="rootText1" presStyleLbl="node0" presStyleIdx="0" presStyleCnt="1" custScaleX="156956" custScaleY="75748" custLinFactNeighborX="-1428" custLinFactNeighborY="-60134">
        <dgm:presLayoutVars>
          <dgm:chPref val="3"/>
        </dgm:presLayoutVars>
      </dgm:prSet>
      <dgm:spPr/>
    </dgm:pt>
    <dgm:pt modelId="{5D7882C9-614E-934D-B537-27AD056F3A9D}" type="pres">
      <dgm:prSet presAssocID="{6907EDD5-8A54-1A4A-9F76-4F2A7DBA4CCB}" presName="rootConnector1" presStyleLbl="node1" presStyleIdx="0" presStyleCnt="0"/>
      <dgm:spPr/>
    </dgm:pt>
    <dgm:pt modelId="{A1D40EDF-84CE-3542-BFED-BB964D81BD83}" type="pres">
      <dgm:prSet presAssocID="{6907EDD5-8A54-1A4A-9F76-4F2A7DBA4CCB}" presName="hierChild2" presStyleCnt="0"/>
      <dgm:spPr/>
    </dgm:pt>
    <dgm:pt modelId="{63E26D38-720D-5C4C-98DA-0A3CDD6DA1FB}" type="pres">
      <dgm:prSet presAssocID="{6CF65052-3301-9341-9424-F65F4CCE436E}" presName="Name37" presStyleLbl="parChTrans1D2" presStyleIdx="0" presStyleCnt="3"/>
      <dgm:spPr/>
    </dgm:pt>
    <dgm:pt modelId="{9EC91A20-A761-4646-A981-EB6B4EA3CCAE}" type="pres">
      <dgm:prSet presAssocID="{33D68ECF-0705-0340-ADA0-F1EACDFD9018}" presName="hierRoot2" presStyleCnt="0">
        <dgm:presLayoutVars>
          <dgm:hierBranch val="init"/>
        </dgm:presLayoutVars>
      </dgm:prSet>
      <dgm:spPr/>
    </dgm:pt>
    <dgm:pt modelId="{6EC4FC16-8590-3846-B3F6-669077219DBE}" type="pres">
      <dgm:prSet presAssocID="{33D68ECF-0705-0340-ADA0-F1EACDFD9018}" presName="rootComposite" presStyleCnt="0"/>
      <dgm:spPr/>
    </dgm:pt>
    <dgm:pt modelId="{D079E9F3-47F3-C54A-8B95-AAB36FF6C88C}" type="pres">
      <dgm:prSet presAssocID="{33D68ECF-0705-0340-ADA0-F1EACDFD9018}" presName="rootText" presStyleLbl="node2" presStyleIdx="0" presStyleCnt="3" custScaleY="70676" custLinFactNeighborX="5324" custLinFactNeighborY="2342">
        <dgm:presLayoutVars>
          <dgm:chPref val="3"/>
        </dgm:presLayoutVars>
      </dgm:prSet>
      <dgm:spPr/>
    </dgm:pt>
    <dgm:pt modelId="{B262FA35-2855-EF41-A51C-14DCD645B94B}" type="pres">
      <dgm:prSet presAssocID="{33D68ECF-0705-0340-ADA0-F1EACDFD9018}" presName="rootConnector" presStyleLbl="node2" presStyleIdx="0" presStyleCnt="3"/>
      <dgm:spPr/>
    </dgm:pt>
    <dgm:pt modelId="{A92FC599-6B0E-904D-BB13-540A469422A2}" type="pres">
      <dgm:prSet presAssocID="{33D68ECF-0705-0340-ADA0-F1EACDFD9018}" presName="hierChild4" presStyleCnt="0"/>
      <dgm:spPr/>
    </dgm:pt>
    <dgm:pt modelId="{5693205B-D9A9-8449-835D-A5067CD2C643}" type="pres">
      <dgm:prSet presAssocID="{45FEF9B9-2358-7340-A046-FF09E2337FA0}" presName="Name37" presStyleLbl="parChTrans1D3" presStyleIdx="0" presStyleCnt="3"/>
      <dgm:spPr/>
    </dgm:pt>
    <dgm:pt modelId="{7DC2C513-76EE-AE4F-85D6-EC8D90ED0748}" type="pres">
      <dgm:prSet presAssocID="{122BCC30-17ED-9746-9F81-FFEF43CB0FE2}" presName="hierRoot2" presStyleCnt="0">
        <dgm:presLayoutVars>
          <dgm:hierBranch val="init"/>
        </dgm:presLayoutVars>
      </dgm:prSet>
      <dgm:spPr/>
    </dgm:pt>
    <dgm:pt modelId="{10B119A3-3E7F-4D4E-AA97-719C225855F1}" type="pres">
      <dgm:prSet presAssocID="{122BCC30-17ED-9746-9F81-FFEF43CB0FE2}" presName="rootComposite" presStyleCnt="0"/>
      <dgm:spPr/>
    </dgm:pt>
    <dgm:pt modelId="{51098482-41E1-FC47-870F-CE74B8C46F96}" type="pres">
      <dgm:prSet presAssocID="{122BCC30-17ED-9746-9F81-FFEF43CB0FE2}" presName="rootText" presStyleLbl="node3" presStyleIdx="0" presStyleCnt="3" custScaleX="115692" custScaleY="149890" custLinFactNeighborX="-18903" custLinFactNeighborY="292">
        <dgm:presLayoutVars>
          <dgm:chPref val="3"/>
        </dgm:presLayoutVars>
      </dgm:prSet>
      <dgm:spPr/>
    </dgm:pt>
    <dgm:pt modelId="{0E91C5FC-F5D7-844F-88CC-EC27F9C67313}" type="pres">
      <dgm:prSet presAssocID="{122BCC30-17ED-9746-9F81-FFEF43CB0FE2}" presName="rootConnector" presStyleLbl="node3" presStyleIdx="0" presStyleCnt="3"/>
      <dgm:spPr/>
    </dgm:pt>
    <dgm:pt modelId="{A787DADB-C65F-5946-8A6C-4BCA5634B7D8}" type="pres">
      <dgm:prSet presAssocID="{122BCC30-17ED-9746-9F81-FFEF43CB0FE2}" presName="hierChild4" presStyleCnt="0"/>
      <dgm:spPr/>
    </dgm:pt>
    <dgm:pt modelId="{6E664DFF-11FF-AE48-987D-655D794491F7}" type="pres">
      <dgm:prSet presAssocID="{122BCC30-17ED-9746-9F81-FFEF43CB0FE2}" presName="hierChild5" presStyleCnt="0"/>
      <dgm:spPr/>
    </dgm:pt>
    <dgm:pt modelId="{27C5FE9A-E4AD-2C44-A5CF-72414A6DFBC3}" type="pres">
      <dgm:prSet presAssocID="{33D68ECF-0705-0340-ADA0-F1EACDFD9018}" presName="hierChild5" presStyleCnt="0"/>
      <dgm:spPr/>
    </dgm:pt>
    <dgm:pt modelId="{B39B97E9-E67D-8349-B3BE-6855DD06D265}" type="pres">
      <dgm:prSet presAssocID="{F763CFCA-58B4-FE4F-8E3C-F543340821EE}" presName="Name37" presStyleLbl="parChTrans1D2" presStyleIdx="1" presStyleCnt="3"/>
      <dgm:spPr/>
    </dgm:pt>
    <dgm:pt modelId="{AABDAF3E-261D-B94C-B129-86D9FFBB3DC3}" type="pres">
      <dgm:prSet presAssocID="{E3266E0B-26BF-FD43-A94E-F60D7E964FD8}" presName="hierRoot2" presStyleCnt="0">
        <dgm:presLayoutVars>
          <dgm:hierBranch val="init"/>
        </dgm:presLayoutVars>
      </dgm:prSet>
      <dgm:spPr/>
    </dgm:pt>
    <dgm:pt modelId="{497A45B0-8B2E-114C-B917-5AF241D61D17}" type="pres">
      <dgm:prSet presAssocID="{E3266E0B-26BF-FD43-A94E-F60D7E964FD8}" presName="rootComposite" presStyleCnt="0"/>
      <dgm:spPr/>
    </dgm:pt>
    <dgm:pt modelId="{A9B62907-8753-2B4B-93B7-B1C1BE8B4B3E}" type="pres">
      <dgm:prSet presAssocID="{E3266E0B-26BF-FD43-A94E-F60D7E964FD8}" presName="rootText" presStyleLbl="node2" presStyleIdx="1" presStyleCnt="3" custScaleY="70676" custLinFactNeighborX="10313" custLinFactNeighborY="4106">
        <dgm:presLayoutVars>
          <dgm:chPref val="3"/>
        </dgm:presLayoutVars>
      </dgm:prSet>
      <dgm:spPr/>
    </dgm:pt>
    <dgm:pt modelId="{EED9E8E2-B496-2844-B8F9-C5E0B09FE904}" type="pres">
      <dgm:prSet presAssocID="{E3266E0B-26BF-FD43-A94E-F60D7E964FD8}" presName="rootConnector" presStyleLbl="node2" presStyleIdx="1" presStyleCnt="3"/>
      <dgm:spPr/>
    </dgm:pt>
    <dgm:pt modelId="{757365C9-0AF2-4144-826E-0C95257EA980}" type="pres">
      <dgm:prSet presAssocID="{E3266E0B-26BF-FD43-A94E-F60D7E964FD8}" presName="hierChild4" presStyleCnt="0"/>
      <dgm:spPr/>
    </dgm:pt>
    <dgm:pt modelId="{B8379578-FE8B-CA44-9F00-1B18969ED767}" type="pres">
      <dgm:prSet presAssocID="{76F2AC6B-2A1C-A648-8355-25B501EFF6B7}" presName="Name37" presStyleLbl="parChTrans1D3" presStyleIdx="1" presStyleCnt="3"/>
      <dgm:spPr/>
    </dgm:pt>
    <dgm:pt modelId="{6500D14F-E6D3-1E49-8EB7-D187E276BA67}" type="pres">
      <dgm:prSet presAssocID="{8DE6BC25-AEB4-6C49-B5A2-6DC8AB07A085}" presName="hierRoot2" presStyleCnt="0">
        <dgm:presLayoutVars>
          <dgm:hierBranch val="init"/>
        </dgm:presLayoutVars>
      </dgm:prSet>
      <dgm:spPr/>
    </dgm:pt>
    <dgm:pt modelId="{E316C734-DEAF-1A48-B01F-93D7BFCCE0CF}" type="pres">
      <dgm:prSet presAssocID="{8DE6BC25-AEB4-6C49-B5A2-6DC8AB07A085}" presName="rootComposite" presStyleCnt="0"/>
      <dgm:spPr/>
    </dgm:pt>
    <dgm:pt modelId="{4E6DE2D6-AF57-F442-BEB5-70B5CBF4A424}" type="pres">
      <dgm:prSet presAssocID="{8DE6BC25-AEB4-6C49-B5A2-6DC8AB07A085}" presName="rootText" presStyleLbl="node3" presStyleIdx="1" presStyleCnt="3" custScaleX="104755" custScaleY="162363" custLinFactNeighborX="-16671" custLinFactNeighborY="1037">
        <dgm:presLayoutVars>
          <dgm:chPref val="3"/>
        </dgm:presLayoutVars>
      </dgm:prSet>
      <dgm:spPr/>
    </dgm:pt>
    <dgm:pt modelId="{7B982BCE-AD02-C547-9BB6-B75C7A4C782A}" type="pres">
      <dgm:prSet presAssocID="{8DE6BC25-AEB4-6C49-B5A2-6DC8AB07A085}" presName="rootConnector" presStyleLbl="node3" presStyleIdx="1" presStyleCnt="3"/>
      <dgm:spPr/>
    </dgm:pt>
    <dgm:pt modelId="{109B1998-1E0D-044E-81BD-DDE9CBD9E009}" type="pres">
      <dgm:prSet presAssocID="{8DE6BC25-AEB4-6C49-B5A2-6DC8AB07A085}" presName="hierChild4" presStyleCnt="0"/>
      <dgm:spPr/>
    </dgm:pt>
    <dgm:pt modelId="{ED016EB4-9B26-5B41-852B-37FF17A43835}" type="pres">
      <dgm:prSet presAssocID="{8DE6BC25-AEB4-6C49-B5A2-6DC8AB07A085}" presName="hierChild5" presStyleCnt="0"/>
      <dgm:spPr/>
    </dgm:pt>
    <dgm:pt modelId="{FB8DDB58-6F54-8D4B-A0C6-7E020AFD5C2E}" type="pres">
      <dgm:prSet presAssocID="{E3266E0B-26BF-FD43-A94E-F60D7E964FD8}" presName="hierChild5" presStyleCnt="0"/>
      <dgm:spPr/>
    </dgm:pt>
    <dgm:pt modelId="{AE1249B3-0F04-4C4B-A4CF-2CB34DE36036}" type="pres">
      <dgm:prSet presAssocID="{393F85EC-CA63-8E45-ACEC-9537ED943D19}" presName="Name37" presStyleLbl="parChTrans1D2" presStyleIdx="2" presStyleCnt="3"/>
      <dgm:spPr/>
    </dgm:pt>
    <dgm:pt modelId="{D3DFF44B-3250-0E49-AA4B-A13AA7FFE77E}" type="pres">
      <dgm:prSet presAssocID="{8ADDA6CE-196A-F049-9574-822B10C3EB0F}" presName="hierRoot2" presStyleCnt="0">
        <dgm:presLayoutVars>
          <dgm:hierBranch val="init"/>
        </dgm:presLayoutVars>
      </dgm:prSet>
      <dgm:spPr/>
    </dgm:pt>
    <dgm:pt modelId="{6ACCB297-F0EC-A14F-B735-3ADE410C5F3E}" type="pres">
      <dgm:prSet presAssocID="{8ADDA6CE-196A-F049-9574-822B10C3EB0F}" presName="rootComposite" presStyleCnt="0"/>
      <dgm:spPr/>
    </dgm:pt>
    <dgm:pt modelId="{7595C2B4-16DE-044A-AC49-0DAED564F70A}" type="pres">
      <dgm:prSet presAssocID="{8ADDA6CE-196A-F049-9574-822B10C3EB0F}" presName="rootText" presStyleLbl="node2" presStyleIdx="2" presStyleCnt="3" custScaleY="70734" custLinFactNeighborX="9952">
        <dgm:presLayoutVars>
          <dgm:chPref val="3"/>
        </dgm:presLayoutVars>
      </dgm:prSet>
      <dgm:spPr/>
    </dgm:pt>
    <dgm:pt modelId="{8BB55189-F635-034F-9369-81CFEC29E5D8}" type="pres">
      <dgm:prSet presAssocID="{8ADDA6CE-196A-F049-9574-822B10C3EB0F}" presName="rootConnector" presStyleLbl="node2" presStyleIdx="2" presStyleCnt="3"/>
      <dgm:spPr/>
    </dgm:pt>
    <dgm:pt modelId="{7B7231B5-BDD1-EC44-99BC-305FC0ED916D}" type="pres">
      <dgm:prSet presAssocID="{8ADDA6CE-196A-F049-9574-822B10C3EB0F}" presName="hierChild4" presStyleCnt="0"/>
      <dgm:spPr/>
    </dgm:pt>
    <dgm:pt modelId="{6E718066-651D-7E44-B8E0-5BAE928A9E12}" type="pres">
      <dgm:prSet presAssocID="{FC3567E9-1AD9-D94F-BE5D-8C26A287348C}" presName="Name37" presStyleLbl="parChTrans1D3" presStyleIdx="2" presStyleCnt="3"/>
      <dgm:spPr/>
    </dgm:pt>
    <dgm:pt modelId="{F2097586-0B09-D04C-9F68-2865AAAE54C1}" type="pres">
      <dgm:prSet presAssocID="{3E8132A2-3765-6044-9129-C78997870DAA}" presName="hierRoot2" presStyleCnt="0">
        <dgm:presLayoutVars>
          <dgm:hierBranch val="init"/>
        </dgm:presLayoutVars>
      </dgm:prSet>
      <dgm:spPr/>
    </dgm:pt>
    <dgm:pt modelId="{BFBAB203-F6FE-5C41-9B76-DD13253A60EC}" type="pres">
      <dgm:prSet presAssocID="{3E8132A2-3765-6044-9129-C78997870DAA}" presName="rootComposite" presStyleCnt="0"/>
      <dgm:spPr/>
    </dgm:pt>
    <dgm:pt modelId="{B5AFA097-C471-814A-A6EF-5248F9F44076}" type="pres">
      <dgm:prSet presAssocID="{3E8132A2-3765-6044-9129-C78997870DAA}" presName="rootText" presStyleLbl="node3" presStyleIdx="2" presStyleCnt="3" custScaleX="109551" custScaleY="149231" custLinFactNeighborX="-18335" custLinFactNeighborY="1650">
        <dgm:presLayoutVars>
          <dgm:chPref val="3"/>
        </dgm:presLayoutVars>
      </dgm:prSet>
      <dgm:spPr/>
    </dgm:pt>
    <dgm:pt modelId="{D83948D5-C2F0-4240-8D3D-0656AB5327BA}" type="pres">
      <dgm:prSet presAssocID="{3E8132A2-3765-6044-9129-C78997870DAA}" presName="rootConnector" presStyleLbl="node3" presStyleIdx="2" presStyleCnt="3"/>
      <dgm:spPr/>
    </dgm:pt>
    <dgm:pt modelId="{2D11BB74-BDE9-2049-A40B-650C0A7AF1D5}" type="pres">
      <dgm:prSet presAssocID="{3E8132A2-3765-6044-9129-C78997870DAA}" presName="hierChild4" presStyleCnt="0"/>
      <dgm:spPr/>
    </dgm:pt>
    <dgm:pt modelId="{2F58A808-4C84-8E4B-AF06-3ED5778C9443}" type="pres">
      <dgm:prSet presAssocID="{3E8132A2-3765-6044-9129-C78997870DAA}" presName="hierChild5" presStyleCnt="0"/>
      <dgm:spPr/>
    </dgm:pt>
    <dgm:pt modelId="{FFC247AC-C45A-524D-A79D-60A461167739}" type="pres">
      <dgm:prSet presAssocID="{8ADDA6CE-196A-F049-9574-822B10C3EB0F}" presName="hierChild5" presStyleCnt="0"/>
      <dgm:spPr/>
    </dgm:pt>
    <dgm:pt modelId="{3C4AA3C8-1E73-C44F-9E32-EE60F181C03F}" type="pres">
      <dgm:prSet presAssocID="{6907EDD5-8A54-1A4A-9F76-4F2A7DBA4CCB}" presName="hierChild3" presStyleCnt="0"/>
      <dgm:spPr/>
    </dgm:pt>
  </dgm:ptLst>
  <dgm:cxnLst>
    <dgm:cxn modelId="{6550BC09-270E-BE4C-B29B-BCFF7BB4606F}" type="presOf" srcId="{33D68ECF-0705-0340-ADA0-F1EACDFD9018}" destId="{B262FA35-2855-EF41-A51C-14DCD645B94B}" srcOrd="1" destOrd="0" presId="urn:microsoft.com/office/officeart/2005/8/layout/orgChart1"/>
    <dgm:cxn modelId="{00896E0B-2CA8-CC43-B983-844A12996944}" type="presOf" srcId="{E3266E0B-26BF-FD43-A94E-F60D7E964FD8}" destId="{EED9E8E2-B496-2844-B8F9-C5E0B09FE904}" srcOrd="1" destOrd="0" presId="urn:microsoft.com/office/officeart/2005/8/layout/orgChart1"/>
    <dgm:cxn modelId="{7C0D840E-6928-DA4C-9A63-D3C5DED2F3C1}" type="presOf" srcId="{F763CFCA-58B4-FE4F-8E3C-F543340821EE}" destId="{B39B97E9-E67D-8349-B3BE-6855DD06D265}" srcOrd="0" destOrd="0" presId="urn:microsoft.com/office/officeart/2005/8/layout/orgChart1"/>
    <dgm:cxn modelId="{07C1A31A-1BEE-BF49-89C9-6350B0D04E99}" type="presOf" srcId="{76F2AC6B-2A1C-A648-8355-25B501EFF6B7}" destId="{B8379578-FE8B-CA44-9F00-1B18969ED767}" srcOrd="0" destOrd="0" presId="urn:microsoft.com/office/officeart/2005/8/layout/orgChart1"/>
    <dgm:cxn modelId="{880B4525-E296-1042-B688-0F8348005727}" type="presOf" srcId="{6907EDD5-8A54-1A4A-9F76-4F2A7DBA4CCB}" destId="{5D7882C9-614E-934D-B537-27AD056F3A9D}" srcOrd="1" destOrd="0" presId="urn:microsoft.com/office/officeart/2005/8/layout/orgChart1"/>
    <dgm:cxn modelId="{6B459828-9918-9A46-A7CB-38548717B7B6}" type="presOf" srcId="{3E8132A2-3765-6044-9129-C78997870DAA}" destId="{B5AFA097-C471-814A-A6EF-5248F9F44076}" srcOrd="0" destOrd="0" presId="urn:microsoft.com/office/officeart/2005/8/layout/orgChart1"/>
    <dgm:cxn modelId="{AD288B30-9D70-9C41-9EEA-FC276FA5E9D4}" type="presOf" srcId="{393F85EC-CA63-8E45-ACEC-9537ED943D19}" destId="{AE1249B3-0F04-4C4B-A4CF-2CB34DE36036}" srcOrd="0" destOrd="0" presId="urn:microsoft.com/office/officeart/2005/8/layout/orgChart1"/>
    <dgm:cxn modelId="{D0EABF37-C765-F14C-AD33-BD9F1C3CC83D}" type="presOf" srcId="{45FEF9B9-2358-7340-A046-FF09E2337FA0}" destId="{5693205B-D9A9-8449-835D-A5067CD2C643}" srcOrd="0" destOrd="0" presId="urn:microsoft.com/office/officeart/2005/8/layout/orgChart1"/>
    <dgm:cxn modelId="{EDFF1E5C-6642-244E-80DE-0FDBAC7E3A94}" srcId="{33D68ECF-0705-0340-ADA0-F1EACDFD9018}" destId="{122BCC30-17ED-9746-9F81-FFEF43CB0FE2}" srcOrd="0" destOrd="0" parTransId="{45FEF9B9-2358-7340-A046-FF09E2337FA0}" sibTransId="{7F1EDAC2-F118-4649-983A-9277E21F1638}"/>
    <dgm:cxn modelId="{B8C1AF45-7C7F-6B4B-A5FD-520BFE0D46C3}" type="presOf" srcId="{AC768DBE-67EC-6048-A58F-76E61DC61569}" destId="{1FC9D7F2-1BD0-8A4D-94CB-DC4B1BAE2A15}" srcOrd="0" destOrd="0" presId="urn:microsoft.com/office/officeart/2005/8/layout/orgChart1"/>
    <dgm:cxn modelId="{4A6E734A-1233-8A48-9C3D-D85DAA2AC7DB}" type="presOf" srcId="{122BCC30-17ED-9746-9F81-FFEF43CB0FE2}" destId="{51098482-41E1-FC47-870F-CE74B8C46F96}" srcOrd="0" destOrd="0" presId="urn:microsoft.com/office/officeart/2005/8/layout/orgChart1"/>
    <dgm:cxn modelId="{CD21137D-4466-9545-BA2B-0184B5A47184}" srcId="{6907EDD5-8A54-1A4A-9F76-4F2A7DBA4CCB}" destId="{8ADDA6CE-196A-F049-9574-822B10C3EB0F}" srcOrd="2" destOrd="0" parTransId="{393F85EC-CA63-8E45-ACEC-9537ED943D19}" sibTransId="{8313F733-2159-2A48-8087-5A0178DE626F}"/>
    <dgm:cxn modelId="{2A08607E-751A-2B46-9851-37FD7FEBEC17}" type="presOf" srcId="{8ADDA6CE-196A-F049-9574-822B10C3EB0F}" destId="{7595C2B4-16DE-044A-AC49-0DAED564F70A}" srcOrd="0" destOrd="0" presId="urn:microsoft.com/office/officeart/2005/8/layout/orgChart1"/>
    <dgm:cxn modelId="{7420D988-CE52-C14F-A891-FF22643D07B7}" type="presOf" srcId="{E3266E0B-26BF-FD43-A94E-F60D7E964FD8}" destId="{A9B62907-8753-2B4B-93B7-B1C1BE8B4B3E}" srcOrd="0" destOrd="0" presId="urn:microsoft.com/office/officeart/2005/8/layout/orgChart1"/>
    <dgm:cxn modelId="{D367FC89-AA8D-DE4B-B37B-7A481976C609}" type="presOf" srcId="{3E8132A2-3765-6044-9129-C78997870DAA}" destId="{D83948D5-C2F0-4240-8D3D-0656AB5327BA}" srcOrd="1" destOrd="0" presId="urn:microsoft.com/office/officeart/2005/8/layout/orgChart1"/>
    <dgm:cxn modelId="{8A06688F-51FE-004C-BCE5-DD45FBDC0ABE}" srcId="{8ADDA6CE-196A-F049-9574-822B10C3EB0F}" destId="{3E8132A2-3765-6044-9129-C78997870DAA}" srcOrd="0" destOrd="0" parTransId="{FC3567E9-1AD9-D94F-BE5D-8C26A287348C}" sibTransId="{FC5FC104-962B-D84A-AE99-1FA3A97E4D7E}"/>
    <dgm:cxn modelId="{250EDC90-B86A-0C42-A5DA-6D3ADF4297EB}" type="presOf" srcId="{33D68ECF-0705-0340-ADA0-F1EACDFD9018}" destId="{D079E9F3-47F3-C54A-8B95-AAB36FF6C88C}" srcOrd="0" destOrd="0" presId="urn:microsoft.com/office/officeart/2005/8/layout/orgChart1"/>
    <dgm:cxn modelId="{7B3C2B9D-6B1C-3642-A7C1-0D702F2A9D3F}" type="presOf" srcId="{8DE6BC25-AEB4-6C49-B5A2-6DC8AB07A085}" destId="{7B982BCE-AD02-C547-9BB6-B75C7A4C782A}" srcOrd="1" destOrd="0" presId="urn:microsoft.com/office/officeart/2005/8/layout/orgChart1"/>
    <dgm:cxn modelId="{DA9086A2-729B-7340-AAA9-15A94CAC3857}" type="presOf" srcId="{8DE6BC25-AEB4-6C49-B5A2-6DC8AB07A085}" destId="{4E6DE2D6-AF57-F442-BEB5-70B5CBF4A424}" srcOrd="0" destOrd="0" presId="urn:microsoft.com/office/officeart/2005/8/layout/orgChart1"/>
    <dgm:cxn modelId="{4235EDA2-1D43-E546-BDED-DCCAAD117B42}" type="presOf" srcId="{6907EDD5-8A54-1A4A-9F76-4F2A7DBA4CCB}" destId="{AAB46E0F-3ADA-4446-8578-8D9268F36F1C}" srcOrd="0" destOrd="0" presId="urn:microsoft.com/office/officeart/2005/8/layout/orgChart1"/>
    <dgm:cxn modelId="{4EE23CB0-E45E-4249-9608-87811B24FC63}" type="presOf" srcId="{8ADDA6CE-196A-F049-9574-822B10C3EB0F}" destId="{8BB55189-F635-034F-9369-81CFEC29E5D8}" srcOrd="1" destOrd="0" presId="urn:microsoft.com/office/officeart/2005/8/layout/orgChart1"/>
    <dgm:cxn modelId="{E6C5F8CB-BE0D-A349-8874-AC9B0711A8B0}" srcId="{AC768DBE-67EC-6048-A58F-76E61DC61569}" destId="{6907EDD5-8A54-1A4A-9F76-4F2A7DBA4CCB}" srcOrd="0" destOrd="0" parTransId="{449B93C8-B6FD-8A47-93BE-FA8911572F2A}" sibTransId="{1E32DABB-86D5-3946-9AA4-E1C9BC620752}"/>
    <dgm:cxn modelId="{C78B98CE-0636-B542-B7F3-4A0CEFFBE29C}" srcId="{6907EDD5-8A54-1A4A-9F76-4F2A7DBA4CCB}" destId="{E3266E0B-26BF-FD43-A94E-F60D7E964FD8}" srcOrd="1" destOrd="0" parTransId="{F763CFCA-58B4-FE4F-8E3C-F543340821EE}" sibTransId="{F7ABAF27-E91F-1544-A75A-272212547A71}"/>
    <dgm:cxn modelId="{2083B1E5-36EC-5E47-ACED-5F87B6619703}" type="presOf" srcId="{FC3567E9-1AD9-D94F-BE5D-8C26A287348C}" destId="{6E718066-651D-7E44-B8E0-5BAE928A9E12}" srcOrd="0" destOrd="0" presId="urn:microsoft.com/office/officeart/2005/8/layout/orgChart1"/>
    <dgm:cxn modelId="{10E0B6EC-8D50-9A4D-B10E-9771A9081EFC}" srcId="{6907EDD5-8A54-1A4A-9F76-4F2A7DBA4CCB}" destId="{33D68ECF-0705-0340-ADA0-F1EACDFD9018}" srcOrd="0" destOrd="0" parTransId="{6CF65052-3301-9341-9424-F65F4CCE436E}" sibTransId="{6EE13F51-547F-4141-93CD-3C5EA7E6C601}"/>
    <dgm:cxn modelId="{603E82F2-A65B-364B-B561-387D00ECA202}" type="presOf" srcId="{6CF65052-3301-9341-9424-F65F4CCE436E}" destId="{63E26D38-720D-5C4C-98DA-0A3CDD6DA1FB}" srcOrd="0" destOrd="0" presId="urn:microsoft.com/office/officeart/2005/8/layout/orgChart1"/>
    <dgm:cxn modelId="{667180F5-79E0-A44B-AEED-8882B9A44FF2}" srcId="{E3266E0B-26BF-FD43-A94E-F60D7E964FD8}" destId="{8DE6BC25-AEB4-6C49-B5A2-6DC8AB07A085}" srcOrd="0" destOrd="0" parTransId="{76F2AC6B-2A1C-A648-8355-25B501EFF6B7}" sibTransId="{6072700A-5B5C-514A-A7CD-872F9837CCBE}"/>
    <dgm:cxn modelId="{11EDE1FF-2960-E14E-97BF-1DE8DBC80925}" type="presOf" srcId="{122BCC30-17ED-9746-9F81-FFEF43CB0FE2}" destId="{0E91C5FC-F5D7-844F-88CC-EC27F9C67313}" srcOrd="1" destOrd="0" presId="urn:microsoft.com/office/officeart/2005/8/layout/orgChart1"/>
    <dgm:cxn modelId="{AFFBF182-0B40-5748-A45D-1017EA1C8019}" type="presParOf" srcId="{1FC9D7F2-1BD0-8A4D-94CB-DC4B1BAE2A15}" destId="{24A3B603-A969-8349-9224-0A249CD4C2FE}" srcOrd="0" destOrd="0" presId="urn:microsoft.com/office/officeart/2005/8/layout/orgChart1"/>
    <dgm:cxn modelId="{69A6192C-0134-1946-9D31-7B1B789F0969}" type="presParOf" srcId="{24A3B603-A969-8349-9224-0A249CD4C2FE}" destId="{7E391669-8063-3B48-9BE1-146986EA3EAB}" srcOrd="0" destOrd="0" presId="urn:microsoft.com/office/officeart/2005/8/layout/orgChart1"/>
    <dgm:cxn modelId="{BBA35B33-DC12-6D4F-892F-75E5835316F0}" type="presParOf" srcId="{7E391669-8063-3B48-9BE1-146986EA3EAB}" destId="{AAB46E0F-3ADA-4446-8578-8D9268F36F1C}" srcOrd="0" destOrd="0" presId="urn:microsoft.com/office/officeart/2005/8/layout/orgChart1"/>
    <dgm:cxn modelId="{2F8CA685-7778-0641-BBB8-D0A0933C7C2C}" type="presParOf" srcId="{7E391669-8063-3B48-9BE1-146986EA3EAB}" destId="{5D7882C9-614E-934D-B537-27AD056F3A9D}" srcOrd="1" destOrd="0" presId="urn:microsoft.com/office/officeart/2005/8/layout/orgChart1"/>
    <dgm:cxn modelId="{B397ED0A-275F-7F45-821E-9DC6EF8736D7}" type="presParOf" srcId="{24A3B603-A969-8349-9224-0A249CD4C2FE}" destId="{A1D40EDF-84CE-3542-BFED-BB964D81BD83}" srcOrd="1" destOrd="0" presId="urn:microsoft.com/office/officeart/2005/8/layout/orgChart1"/>
    <dgm:cxn modelId="{E8661028-37B4-BA45-A308-7CD74CBA0638}" type="presParOf" srcId="{A1D40EDF-84CE-3542-BFED-BB964D81BD83}" destId="{63E26D38-720D-5C4C-98DA-0A3CDD6DA1FB}" srcOrd="0" destOrd="0" presId="urn:microsoft.com/office/officeart/2005/8/layout/orgChart1"/>
    <dgm:cxn modelId="{2FF0B17C-6040-294B-AB24-85062E45DC68}" type="presParOf" srcId="{A1D40EDF-84CE-3542-BFED-BB964D81BD83}" destId="{9EC91A20-A761-4646-A981-EB6B4EA3CCAE}" srcOrd="1" destOrd="0" presId="urn:microsoft.com/office/officeart/2005/8/layout/orgChart1"/>
    <dgm:cxn modelId="{7211ED5C-C446-1449-8E3F-4AE961E2CA74}" type="presParOf" srcId="{9EC91A20-A761-4646-A981-EB6B4EA3CCAE}" destId="{6EC4FC16-8590-3846-B3F6-669077219DBE}" srcOrd="0" destOrd="0" presId="urn:microsoft.com/office/officeart/2005/8/layout/orgChart1"/>
    <dgm:cxn modelId="{AF748F02-2413-3B4F-AB3A-1405DB3F2DE7}" type="presParOf" srcId="{6EC4FC16-8590-3846-B3F6-669077219DBE}" destId="{D079E9F3-47F3-C54A-8B95-AAB36FF6C88C}" srcOrd="0" destOrd="0" presId="urn:microsoft.com/office/officeart/2005/8/layout/orgChart1"/>
    <dgm:cxn modelId="{1F1CEFEF-735F-BF4C-9E30-EAA463AF8CC8}" type="presParOf" srcId="{6EC4FC16-8590-3846-B3F6-669077219DBE}" destId="{B262FA35-2855-EF41-A51C-14DCD645B94B}" srcOrd="1" destOrd="0" presId="urn:microsoft.com/office/officeart/2005/8/layout/orgChart1"/>
    <dgm:cxn modelId="{EB9FAD84-22CF-C04D-BA05-097D9A6FB188}" type="presParOf" srcId="{9EC91A20-A761-4646-A981-EB6B4EA3CCAE}" destId="{A92FC599-6B0E-904D-BB13-540A469422A2}" srcOrd="1" destOrd="0" presId="urn:microsoft.com/office/officeart/2005/8/layout/orgChart1"/>
    <dgm:cxn modelId="{236F42B8-6F72-B842-AE63-B984026B1BD5}" type="presParOf" srcId="{A92FC599-6B0E-904D-BB13-540A469422A2}" destId="{5693205B-D9A9-8449-835D-A5067CD2C643}" srcOrd="0" destOrd="0" presId="urn:microsoft.com/office/officeart/2005/8/layout/orgChart1"/>
    <dgm:cxn modelId="{F379848C-8F91-5C47-9F63-4C9D8E14BCDC}" type="presParOf" srcId="{A92FC599-6B0E-904D-BB13-540A469422A2}" destId="{7DC2C513-76EE-AE4F-85D6-EC8D90ED0748}" srcOrd="1" destOrd="0" presId="urn:microsoft.com/office/officeart/2005/8/layout/orgChart1"/>
    <dgm:cxn modelId="{95D86F20-D026-7E48-A928-341A72881A6D}" type="presParOf" srcId="{7DC2C513-76EE-AE4F-85D6-EC8D90ED0748}" destId="{10B119A3-3E7F-4D4E-AA97-719C225855F1}" srcOrd="0" destOrd="0" presId="urn:microsoft.com/office/officeart/2005/8/layout/orgChart1"/>
    <dgm:cxn modelId="{70D3CE2C-8F98-0548-83B9-B8FDDF205DFD}" type="presParOf" srcId="{10B119A3-3E7F-4D4E-AA97-719C225855F1}" destId="{51098482-41E1-FC47-870F-CE74B8C46F96}" srcOrd="0" destOrd="0" presId="urn:microsoft.com/office/officeart/2005/8/layout/orgChart1"/>
    <dgm:cxn modelId="{1FBFE61C-304F-7644-8D3B-804C236243B3}" type="presParOf" srcId="{10B119A3-3E7F-4D4E-AA97-719C225855F1}" destId="{0E91C5FC-F5D7-844F-88CC-EC27F9C67313}" srcOrd="1" destOrd="0" presId="urn:microsoft.com/office/officeart/2005/8/layout/orgChart1"/>
    <dgm:cxn modelId="{1F44BCB8-FA42-704F-B3DB-9D8D4D3B72F2}" type="presParOf" srcId="{7DC2C513-76EE-AE4F-85D6-EC8D90ED0748}" destId="{A787DADB-C65F-5946-8A6C-4BCA5634B7D8}" srcOrd="1" destOrd="0" presId="urn:microsoft.com/office/officeart/2005/8/layout/orgChart1"/>
    <dgm:cxn modelId="{3149E385-F776-D543-BF61-048182783797}" type="presParOf" srcId="{7DC2C513-76EE-AE4F-85D6-EC8D90ED0748}" destId="{6E664DFF-11FF-AE48-987D-655D794491F7}" srcOrd="2" destOrd="0" presId="urn:microsoft.com/office/officeart/2005/8/layout/orgChart1"/>
    <dgm:cxn modelId="{E00C8645-0E1F-114D-BBFA-C0523A16730B}" type="presParOf" srcId="{9EC91A20-A761-4646-A981-EB6B4EA3CCAE}" destId="{27C5FE9A-E4AD-2C44-A5CF-72414A6DFBC3}" srcOrd="2" destOrd="0" presId="urn:microsoft.com/office/officeart/2005/8/layout/orgChart1"/>
    <dgm:cxn modelId="{E9FFA440-61C3-4C42-BD45-406917924CF9}" type="presParOf" srcId="{A1D40EDF-84CE-3542-BFED-BB964D81BD83}" destId="{B39B97E9-E67D-8349-B3BE-6855DD06D265}" srcOrd="2" destOrd="0" presId="urn:microsoft.com/office/officeart/2005/8/layout/orgChart1"/>
    <dgm:cxn modelId="{F3AAC2EA-D9C0-5049-BBCF-F6D617F8E2DF}" type="presParOf" srcId="{A1D40EDF-84CE-3542-BFED-BB964D81BD83}" destId="{AABDAF3E-261D-B94C-B129-86D9FFBB3DC3}" srcOrd="3" destOrd="0" presId="urn:microsoft.com/office/officeart/2005/8/layout/orgChart1"/>
    <dgm:cxn modelId="{00C11363-862E-DD4C-86C9-3D0EDFC971FC}" type="presParOf" srcId="{AABDAF3E-261D-B94C-B129-86D9FFBB3DC3}" destId="{497A45B0-8B2E-114C-B917-5AF241D61D17}" srcOrd="0" destOrd="0" presId="urn:microsoft.com/office/officeart/2005/8/layout/orgChart1"/>
    <dgm:cxn modelId="{D9F2064A-78F3-764C-9ACE-4D05D76D33E7}" type="presParOf" srcId="{497A45B0-8B2E-114C-B917-5AF241D61D17}" destId="{A9B62907-8753-2B4B-93B7-B1C1BE8B4B3E}" srcOrd="0" destOrd="0" presId="urn:microsoft.com/office/officeart/2005/8/layout/orgChart1"/>
    <dgm:cxn modelId="{9048DCEC-0C02-3849-804E-17C206DB9910}" type="presParOf" srcId="{497A45B0-8B2E-114C-B917-5AF241D61D17}" destId="{EED9E8E2-B496-2844-B8F9-C5E0B09FE904}" srcOrd="1" destOrd="0" presId="urn:microsoft.com/office/officeart/2005/8/layout/orgChart1"/>
    <dgm:cxn modelId="{034D2C3F-DB53-A240-B9EB-5ACCC8E6B1B4}" type="presParOf" srcId="{AABDAF3E-261D-B94C-B129-86D9FFBB3DC3}" destId="{757365C9-0AF2-4144-826E-0C95257EA980}" srcOrd="1" destOrd="0" presId="urn:microsoft.com/office/officeart/2005/8/layout/orgChart1"/>
    <dgm:cxn modelId="{D9891224-EB54-C842-BD77-1D51B7582BC4}" type="presParOf" srcId="{757365C9-0AF2-4144-826E-0C95257EA980}" destId="{B8379578-FE8B-CA44-9F00-1B18969ED767}" srcOrd="0" destOrd="0" presId="urn:microsoft.com/office/officeart/2005/8/layout/orgChart1"/>
    <dgm:cxn modelId="{5327DBA2-814E-E847-8FAD-2F7F3B432D19}" type="presParOf" srcId="{757365C9-0AF2-4144-826E-0C95257EA980}" destId="{6500D14F-E6D3-1E49-8EB7-D187E276BA67}" srcOrd="1" destOrd="0" presId="urn:microsoft.com/office/officeart/2005/8/layout/orgChart1"/>
    <dgm:cxn modelId="{06250D1B-18B2-D741-80DA-3C11D8A05B50}" type="presParOf" srcId="{6500D14F-E6D3-1E49-8EB7-D187E276BA67}" destId="{E316C734-DEAF-1A48-B01F-93D7BFCCE0CF}" srcOrd="0" destOrd="0" presId="urn:microsoft.com/office/officeart/2005/8/layout/orgChart1"/>
    <dgm:cxn modelId="{0DB969A7-9E5F-2F49-8379-94ADEFC46A6D}" type="presParOf" srcId="{E316C734-DEAF-1A48-B01F-93D7BFCCE0CF}" destId="{4E6DE2D6-AF57-F442-BEB5-70B5CBF4A424}" srcOrd="0" destOrd="0" presId="urn:microsoft.com/office/officeart/2005/8/layout/orgChart1"/>
    <dgm:cxn modelId="{71EF978C-16F8-3B4C-9C06-9647F5EEE37C}" type="presParOf" srcId="{E316C734-DEAF-1A48-B01F-93D7BFCCE0CF}" destId="{7B982BCE-AD02-C547-9BB6-B75C7A4C782A}" srcOrd="1" destOrd="0" presId="urn:microsoft.com/office/officeart/2005/8/layout/orgChart1"/>
    <dgm:cxn modelId="{C10D6772-0E10-C846-9B3F-D804CB3F8B32}" type="presParOf" srcId="{6500D14F-E6D3-1E49-8EB7-D187E276BA67}" destId="{109B1998-1E0D-044E-81BD-DDE9CBD9E009}" srcOrd="1" destOrd="0" presId="urn:microsoft.com/office/officeart/2005/8/layout/orgChart1"/>
    <dgm:cxn modelId="{F5EADFE3-C7FF-A24B-B6F0-1997B26F77B9}" type="presParOf" srcId="{6500D14F-E6D3-1E49-8EB7-D187E276BA67}" destId="{ED016EB4-9B26-5B41-852B-37FF17A43835}" srcOrd="2" destOrd="0" presId="urn:microsoft.com/office/officeart/2005/8/layout/orgChart1"/>
    <dgm:cxn modelId="{7B54EC6D-D755-F948-A9D6-48B821DCDAA9}" type="presParOf" srcId="{AABDAF3E-261D-B94C-B129-86D9FFBB3DC3}" destId="{FB8DDB58-6F54-8D4B-A0C6-7E020AFD5C2E}" srcOrd="2" destOrd="0" presId="urn:microsoft.com/office/officeart/2005/8/layout/orgChart1"/>
    <dgm:cxn modelId="{659A1C8A-4093-344F-AD88-DCA9FEB95BA8}" type="presParOf" srcId="{A1D40EDF-84CE-3542-BFED-BB964D81BD83}" destId="{AE1249B3-0F04-4C4B-A4CF-2CB34DE36036}" srcOrd="4" destOrd="0" presId="urn:microsoft.com/office/officeart/2005/8/layout/orgChart1"/>
    <dgm:cxn modelId="{9C203424-CAA4-DE46-8AB5-A049A37D9CBF}" type="presParOf" srcId="{A1D40EDF-84CE-3542-BFED-BB964D81BD83}" destId="{D3DFF44B-3250-0E49-AA4B-A13AA7FFE77E}" srcOrd="5" destOrd="0" presId="urn:microsoft.com/office/officeart/2005/8/layout/orgChart1"/>
    <dgm:cxn modelId="{9E400906-453E-CE41-944E-04E9B0B3B5C4}" type="presParOf" srcId="{D3DFF44B-3250-0E49-AA4B-A13AA7FFE77E}" destId="{6ACCB297-F0EC-A14F-B735-3ADE410C5F3E}" srcOrd="0" destOrd="0" presId="urn:microsoft.com/office/officeart/2005/8/layout/orgChart1"/>
    <dgm:cxn modelId="{B462762F-1720-5D46-B81D-3BE65DD7C240}" type="presParOf" srcId="{6ACCB297-F0EC-A14F-B735-3ADE410C5F3E}" destId="{7595C2B4-16DE-044A-AC49-0DAED564F70A}" srcOrd="0" destOrd="0" presId="urn:microsoft.com/office/officeart/2005/8/layout/orgChart1"/>
    <dgm:cxn modelId="{3EE919E9-ECB3-6E4F-A19F-ABEB8C7B2D91}" type="presParOf" srcId="{6ACCB297-F0EC-A14F-B735-3ADE410C5F3E}" destId="{8BB55189-F635-034F-9369-81CFEC29E5D8}" srcOrd="1" destOrd="0" presId="urn:microsoft.com/office/officeart/2005/8/layout/orgChart1"/>
    <dgm:cxn modelId="{30A26507-6207-9C47-BB57-7B7A9B3C9069}" type="presParOf" srcId="{D3DFF44B-3250-0E49-AA4B-A13AA7FFE77E}" destId="{7B7231B5-BDD1-EC44-99BC-305FC0ED916D}" srcOrd="1" destOrd="0" presId="urn:microsoft.com/office/officeart/2005/8/layout/orgChart1"/>
    <dgm:cxn modelId="{EC15BF8A-3608-E34A-B228-503847D111F7}" type="presParOf" srcId="{7B7231B5-BDD1-EC44-99BC-305FC0ED916D}" destId="{6E718066-651D-7E44-B8E0-5BAE928A9E12}" srcOrd="0" destOrd="0" presId="urn:microsoft.com/office/officeart/2005/8/layout/orgChart1"/>
    <dgm:cxn modelId="{C847E24A-4305-0D41-825F-5570E8093849}" type="presParOf" srcId="{7B7231B5-BDD1-EC44-99BC-305FC0ED916D}" destId="{F2097586-0B09-D04C-9F68-2865AAAE54C1}" srcOrd="1" destOrd="0" presId="urn:microsoft.com/office/officeart/2005/8/layout/orgChart1"/>
    <dgm:cxn modelId="{E9FB8667-08BC-524B-B7B7-15710CEEA118}" type="presParOf" srcId="{F2097586-0B09-D04C-9F68-2865AAAE54C1}" destId="{BFBAB203-F6FE-5C41-9B76-DD13253A60EC}" srcOrd="0" destOrd="0" presId="urn:microsoft.com/office/officeart/2005/8/layout/orgChart1"/>
    <dgm:cxn modelId="{F071341A-3702-444C-9304-9ACAC76CB690}" type="presParOf" srcId="{BFBAB203-F6FE-5C41-9B76-DD13253A60EC}" destId="{B5AFA097-C471-814A-A6EF-5248F9F44076}" srcOrd="0" destOrd="0" presId="urn:microsoft.com/office/officeart/2005/8/layout/orgChart1"/>
    <dgm:cxn modelId="{62074AC1-7D89-8F40-8EE2-901E235998AE}" type="presParOf" srcId="{BFBAB203-F6FE-5C41-9B76-DD13253A60EC}" destId="{D83948D5-C2F0-4240-8D3D-0656AB5327BA}" srcOrd="1" destOrd="0" presId="urn:microsoft.com/office/officeart/2005/8/layout/orgChart1"/>
    <dgm:cxn modelId="{67481D73-6BB4-A943-96D4-CDAC34021C8A}" type="presParOf" srcId="{F2097586-0B09-D04C-9F68-2865AAAE54C1}" destId="{2D11BB74-BDE9-2049-A40B-650C0A7AF1D5}" srcOrd="1" destOrd="0" presId="urn:microsoft.com/office/officeart/2005/8/layout/orgChart1"/>
    <dgm:cxn modelId="{93911EA3-BC5E-4740-ACE8-34CDE5125A23}" type="presParOf" srcId="{F2097586-0B09-D04C-9F68-2865AAAE54C1}" destId="{2F58A808-4C84-8E4B-AF06-3ED5778C9443}" srcOrd="2" destOrd="0" presId="urn:microsoft.com/office/officeart/2005/8/layout/orgChart1"/>
    <dgm:cxn modelId="{5EA77F66-CEEF-0542-BB9D-A8405269288F}" type="presParOf" srcId="{D3DFF44B-3250-0E49-AA4B-A13AA7FFE77E}" destId="{FFC247AC-C45A-524D-A79D-60A461167739}" srcOrd="2" destOrd="0" presId="urn:microsoft.com/office/officeart/2005/8/layout/orgChart1"/>
    <dgm:cxn modelId="{AD865A96-FF55-E347-A2A6-35A36ABEFFF1}" type="presParOf" srcId="{24A3B603-A969-8349-9224-0A249CD4C2FE}" destId="{3C4AA3C8-1E73-C44F-9E32-EE60F181C03F}" srcOrd="2" destOrd="0" presId="urn:microsoft.com/office/officeart/2005/8/layout/orgChart1"/>
  </dgm:cxnLst>
  <dgm:bg>
    <a:solidFill>
      <a:srgbClr val="00206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768DBE-67EC-6048-A58F-76E61DC61569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75BB92D6-4D6A-504D-8FC3-5DDDE0A7C052}" type="asst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 dirty="0">
              <a:solidFill>
                <a:srgbClr val="0070C0"/>
              </a:solidFill>
            </a:rPr>
            <a:t>Responsable technique Jeu Réduit</a:t>
          </a:r>
        </a:p>
        <a:p>
          <a:r>
            <a:rPr lang="fr-FR" sz="1800" b="0" dirty="0">
              <a:solidFill>
                <a:srgbClr val="00B050"/>
              </a:solidFill>
            </a:rPr>
            <a:t>Christophe Ezquerra </a:t>
          </a:r>
          <a:r>
            <a:rPr lang="fr-FR" sz="1000" b="1" dirty="0">
              <a:solidFill>
                <a:srgbClr val="0070C0"/>
              </a:solidFill>
            </a:rPr>
            <a:t>BEF</a:t>
          </a:r>
        </a:p>
      </dgm:t>
    </dgm:pt>
    <dgm:pt modelId="{AD5714F8-F324-CB43-8FF7-1F0913E28D6D}" type="parTrans" cxnId="{4154AC7A-FD6D-D648-AC12-C4F941A737C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C7EB4248-8980-AD42-AF4C-A79EAC58309F}" type="sibTrans" cxnId="{4154AC7A-FD6D-D648-AC12-C4F941A737C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33D68ECF-0705-0340-ADA0-F1EACDFD9018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800" b="0" dirty="0">
              <a:solidFill>
                <a:srgbClr val="0070C0"/>
              </a:solidFill>
            </a:rPr>
            <a:t>U12/U13</a:t>
          </a:r>
        </a:p>
        <a:p>
          <a:pPr algn="ctr"/>
          <a:r>
            <a:rPr lang="fr-FR" sz="1400" b="1" dirty="0">
              <a:solidFill>
                <a:srgbClr val="00B050"/>
              </a:solidFill>
            </a:rPr>
            <a:t>Christophe Ezquerra </a:t>
          </a:r>
          <a:r>
            <a:rPr lang="fr-FR" sz="1000" b="1" dirty="0">
              <a:solidFill>
                <a:srgbClr val="0070C0"/>
              </a:solidFill>
            </a:rPr>
            <a:t>BEF</a:t>
          </a:r>
          <a:r>
            <a:rPr lang="fr-FR" sz="1800" b="1" dirty="0">
              <a:solidFill>
                <a:srgbClr val="00B050"/>
              </a:solidFill>
            </a:rPr>
            <a:t> </a:t>
          </a:r>
        </a:p>
      </dgm:t>
    </dgm:pt>
    <dgm:pt modelId="{6CF65052-3301-9341-9424-F65F4CCE436E}" type="parTrans" cxnId="{10E0B6EC-8D50-9A4D-B10E-9771A9081EFC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6EE13F51-547F-4141-93CD-3C5EA7E6C601}" type="sibTrans" cxnId="{10E0B6EC-8D50-9A4D-B10E-9771A9081EF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E3266E0B-26BF-FD43-A94E-F60D7E964FD8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 dirty="0">
              <a:solidFill>
                <a:srgbClr val="0070C0"/>
              </a:solidFill>
            </a:rPr>
            <a:t>U10/U11</a:t>
          </a:r>
        </a:p>
        <a:p>
          <a:r>
            <a:rPr lang="fr-FR" sz="1400" b="1" dirty="0">
              <a:solidFill>
                <a:srgbClr val="00B050"/>
              </a:solidFill>
            </a:rPr>
            <a:t>Christophe Martins  </a:t>
          </a:r>
          <a:r>
            <a:rPr lang="fr-FR" sz="1000" b="0" dirty="0">
              <a:solidFill>
                <a:srgbClr val="0070C0"/>
              </a:solidFill>
            </a:rPr>
            <a:t>CFF2</a:t>
          </a:r>
        </a:p>
      </dgm:t>
    </dgm:pt>
    <dgm:pt modelId="{F763CFCA-58B4-FE4F-8E3C-F543340821EE}" type="parTrans" cxnId="{C78B98CE-0636-B542-B7F3-4A0CEFFBE29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F7ABAF27-E91F-1544-A75A-272212547A71}" type="sibTrans" cxnId="{C78B98CE-0636-B542-B7F3-4A0CEFFBE29C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8ADDA6CE-196A-F049-9574-822B10C3EB0F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600" b="0" dirty="0">
              <a:solidFill>
                <a:srgbClr val="0070C0"/>
              </a:solidFill>
            </a:rPr>
            <a:t>U8/U9</a:t>
          </a:r>
        </a:p>
        <a:p>
          <a:r>
            <a:rPr lang="fr-FR" sz="1600" b="0" dirty="0">
              <a:solidFill>
                <a:srgbClr val="00B050"/>
              </a:solidFill>
            </a:rPr>
            <a:t>      </a:t>
          </a:r>
          <a:r>
            <a:rPr lang="fr-FR" sz="1400" b="1" dirty="0">
              <a:solidFill>
                <a:srgbClr val="00B050"/>
              </a:solidFill>
            </a:rPr>
            <a:t>Manu Martins </a:t>
          </a:r>
          <a:r>
            <a:rPr lang="fr-FR" sz="1000" b="0" dirty="0">
              <a:solidFill>
                <a:srgbClr val="0070C0"/>
              </a:solidFill>
            </a:rPr>
            <a:t>CFF1</a:t>
          </a:r>
        </a:p>
        <a:p>
          <a:r>
            <a:rPr lang="fr-FR" sz="1400" b="1" dirty="0">
              <a:solidFill>
                <a:srgbClr val="00B050"/>
              </a:solidFill>
            </a:rPr>
            <a:t>Pierre Garnier</a:t>
          </a:r>
        </a:p>
        <a:p>
          <a:endParaRPr lang="fr-FR" sz="1600" b="0" dirty="0">
            <a:solidFill>
              <a:srgbClr val="FFC000"/>
            </a:solidFill>
          </a:endParaRPr>
        </a:p>
      </dgm:t>
    </dgm:pt>
    <dgm:pt modelId="{393F85EC-CA63-8E45-ACEC-9537ED943D19}" type="parTrans" cxnId="{CD21137D-4466-9545-BA2B-0184B5A47184}">
      <dgm:prSet/>
      <dgm:spPr>
        <a:solidFill>
          <a:schemeClr val="tx1"/>
        </a:solidFill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8313F733-2159-2A48-8087-5A0178DE626F}" type="sibTrans" cxnId="{CD21137D-4466-9545-BA2B-0184B5A47184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8DE6BC25-AEB4-6C49-B5A2-6DC8AB07A085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>
            <a:buFont typeface="+mj-lt"/>
            <a:buNone/>
          </a:pPr>
          <a:r>
            <a:rPr lang="fr-FR" sz="1400" b="1" dirty="0">
              <a:solidFill>
                <a:srgbClr val="00B050"/>
              </a:solidFill>
            </a:rPr>
            <a:t> </a:t>
          </a:r>
        </a:p>
        <a:p>
          <a:pPr algn="l">
            <a:buFont typeface="+mj-lt"/>
            <a:buNone/>
          </a:pPr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U11A :</a:t>
          </a:r>
          <a:r>
            <a:rPr lang="fr-FR" sz="1400" b="1" dirty="0">
              <a:solidFill>
                <a:srgbClr val="00B050"/>
              </a:solidFill>
            </a:rPr>
            <a:t> </a:t>
          </a:r>
          <a:r>
            <a:rPr lang="fr-FR" sz="1100" b="1" dirty="0">
              <a:solidFill>
                <a:srgbClr val="00B050"/>
              </a:solidFill>
            </a:rPr>
            <a:t>Christophe Martins / Fabien </a:t>
          </a:r>
          <a:r>
            <a:rPr lang="fr-FR" sz="1100" b="1" dirty="0" err="1">
              <a:solidFill>
                <a:srgbClr val="00B050"/>
              </a:solidFill>
            </a:rPr>
            <a:t>Lardo</a:t>
          </a:r>
          <a:r>
            <a:rPr lang="fr-FR" sz="1100" b="1" dirty="0">
              <a:solidFill>
                <a:srgbClr val="00B050"/>
              </a:solidFill>
            </a:rPr>
            <a:t>/Valentin Berton</a:t>
          </a:r>
          <a:endParaRPr lang="fr-FR" sz="1100" b="1" dirty="0">
            <a:solidFill>
              <a:srgbClr val="FFC000"/>
            </a:solidFill>
          </a:endParaRPr>
        </a:p>
        <a:p>
          <a:pPr algn="l">
            <a:buFont typeface="+mj-lt"/>
            <a:buNone/>
          </a:pPr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U11B  : </a:t>
          </a:r>
          <a:r>
            <a:rPr lang="fr-FR" sz="1100" b="1" dirty="0">
              <a:solidFill>
                <a:srgbClr val="00B050"/>
              </a:solidFill>
            </a:rPr>
            <a:t>Cyril Coquelle/Freddy Marques/</a:t>
          </a:r>
          <a:r>
            <a:rPr lang="fr-FR" sz="1100" b="1">
              <a:solidFill>
                <a:srgbClr val="00B050"/>
              </a:solidFill>
            </a:rPr>
            <a:t>Jean David </a:t>
          </a:r>
          <a:r>
            <a:rPr lang="fr-FR" sz="1100" b="1" dirty="0" err="1">
              <a:solidFill>
                <a:srgbClr val="00B050"/>
              </a:solidFill>
            </a:rPr>
            <a:t>Nony</a:t>
          </a:r>
          <a:endParaRPr lang="fr-FR" sz="1100" b="1" dirty="0">
            <a:solidFill>
              <a:srgbClr val="00B050"/>
            </a:solidFill>
          </a:endParaRPr>
        </a:p>
        <a:p>
          <a:pPr algn="l">
            <a:buFont typeface="+mj-lt"/>
            <a:buNone/>
          </a:pPr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U10A : </a:t>
          </a:r>
          <a:r>
            <a:rPr lang="fr-FR" sz="1100" b="1" dirty="0">
              <a:solidFill>
                <a:srgbClr val="00B050"/>
              </a:solidFill>
            </a:rPr>
            <a:t>Joris Rambaud / Valentin Jacquet</a:t>
          </a:r>
        </a:p>
        <a:p>
          <a:pPr algn="l">
            <a:buFont typeface="+mj-lt"/>
            <a:buNone/>
          </a:pPr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U10B : </a:t>
          </a:r>
          <a:r>
            <a:rPr lang="fr-FR" sz="1100" b="1" dirty="0">
              <a:solidFill>
                <a:srgbClr val="00B050"/>
              </a:solidFill>
            </a:rPr>
            <a:t>Fred Boule / Milan </a:t>
          </a:r>
          <a:r>
            <a:rPr lang="fr-FR" sz="1100" b="1" dirty="0" err="1">
              <a:solidFill>
                <a:srgbClr val="00B050"/>
              </a:solidFill>
            </a:rPr>
            <a:t>Knezevic</a:t>
          </a:r>
          <a:r>
            <a:rPr lang="fr-FR" sz="1100" b="1" dirty="0">
              <a:solidFill>
                <a:srgbClr val="00B050"/>
              </a:solidFill>
            </a:rPr>
            <a:t>/ Florian </a:t>
          </a:r>
          <a:r>
            <a:rPr lang="fr-FR" sz="1100" b="1" dirty="0" err="1">
              <a:solidFill>
                <a:srgbClr val="00B050"/>
              </a:solidFill>
            </a:rPr>
            <a:t>Venanco</a:t>
          </a:r>
          <a:endParaRPr lang="fr-FR" sz="1100" b="1" dirty="0">
            <a:solidFill>
              <a:srgbClr val="00B050"/>
            </a:solidFill>
          </a:endParaRPr>
        </a:p>
        <a:p>
          <a:pPr algn="l">
            <a:buFont typeface="+mj-lt"/>
            <a:buNone/>
          </a:pPr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U10 C :</a:t>
          </a:r>
          <a:r>
            <a:rPr lang="fr-FR" sz="1400" b="1" dirty="0">
              <a:solidFill>
                <a:srgbClr val="FF0000"/>
              </a:solidFill>
            </a:rPr>
            <a:t> </a:t>
          </a:r>
          <a:r>
            <a:rPr lang="fr-FR" sz="1050" b="1" dirty="0">
              <a:solidFill>
                <a:srgbClr val="00B050"/>
              </a:solidFill>
            </a:rPr>
            <a:t>Badis </a:t>
          </a:r>
          <a:r>
            <a:rPr lang="fr-FR" sz="1050" b="1" dirty="0" err="1">
              <a:solidFill>
                <a:srgbClr val="00B050"/>
              </a:solidFill>
            </a:rPr>
            <a:t>Benferhat</a:t>
          </a:r>
          <a:r>
            <a:rPr lang="fr-FR" sz="1050" b="1" dirty="0">
              <a:solidFill>
                <a:srgbClr val="00B050"/>
              </a:solidFill>
            </a:rPr>
            <a:t> / Florian </a:t>
          </a:r>
          <a:r>
            <a:rPr lang="fr-FR" sz="1050" b="1" dirty="0" err="1">
              <a:solidFill>
                <a:srgbClr val="00B050"/>
              </a:solidFill>
            </a:rPr>
            <a:t>Ketter</a:t>
          </a:r>
          <a:endParaRPr lang="fr-FR" sz="1050" b="1" dirty="0">
            <a:solidFill>
              <a:srgbClr val="00B050"/>
            </a:solidFill>
          </a:endParaRPr>
        </a:p>
        <a:p>
          <a:pPr algn="l">
            <a:buFont typeface="+mj-lt"/>
            <a:buNone/>
          </a:pPr>
          <a:r>
            <a:rPr lang="fr-FR" sz="1400" b="1" dirty="0">
              <a:solidFill>
                <a:srgbClr val="FFC000"/>
              </a:solidFill>
            </a:rPr>
            <a:t> </a:t>
          </a:r>
          <a:endParaRPr lang="fr-FR" sz="1100" b="1" dirty="0">
            <a:solidFill>
              <a:srgbClr val="00B050"/>
            </a:solidFill>
          </a:endParaRPr>
        </a:p>
      </dgm:t>
    </dgm:pt>
    <dgm:pt modelId="{76F2AC6B-2A1C-A648-8355-25B501EFF6B7}" type="parTrans" cxnId="{667180F5-79E0-A44B-AEED-8882B9A44FF2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6072700A-5B5C-514A-A7CD-872F9837CCBE}" type="sibTrans" cxnId="{667180F5-79E0-A44B-AEED-8882B9A44FF2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3E8132A2-3765-6044-9129-C78997870DAA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200" b="1" dirty="0">
              <a:solidFill>
                <a:srgbClr val="00B050"/>
              </a:solidFill>
            </a:rPr>
            <a:t>     </a:t>
          </a:r>
          <a:r>
            <a:rPr lang="fr-FR" sz="1200" b="1" dirty="0">
              <a:solidFill>
                <a:srgbClr val="0070C0"/>
              </a:solidFill>
            </a:rPr>
            <a:t>  </a:t>
          </a:r>
          <a:r>
            <a:rPr lang="fr-FR" sz="1100" b="1" dirty="0">
              <a:solidFill>
                <a:srgbClr val="00B050"/>
              </a:solidFill>
            </a:rPr>
            <a:t>Séverine </a:t>
          </a:r>
          <a:r>
            <a:rPr lang="fr-FR" sz="1100" b="1" dirty="0" err="1">
              <a:solidFill>
                <a:srgbClr val="00B050"/>
              </a:solidFill>
            </a:rPr>
            <a:t>Abrial</a:t>
          </a:r>
          <a:r>
            <a:rPr lang="fr-FR" sz="1100" b="1" dirty="0">
              <a:solidFill>
                <a:srgbClr val="00B050"/>
              </a:solidFill>
            </a:rPr>
            <a:t> </a:t>
          </a:r>
        </a:p>
        <a:p>
          <a:pPr algn="ctr"/>
          <a:r>
            <a:rPr lang="fr-FR" sz="1200" b="1" dirty="0">
              <a:solidFill>
                <a:srgbClr val="0070C0"/>
              </a:solidFill>
            </a:rPr>
            <a:t>      </a:t>
          </a:r>
          <a:r>
            <a:rPr lang="fr-FR" sz="1100" b="1" dirty="0">
              <a:solidFill>
                <a:srgbClr val="00B050"/>
              </a:solidFill>
            </a:rPr>
            <a:t>Manu Martins   </a:t>
          </a:r>
        </a:p>
        <a:p>
          <a:pPr algn="ctr"/>
          <a:r>
            <a:rPr lang="fr-FR" sz="1200" b="1" dirty="0">
              <a:solidFill>
                <a:srgbClr val="0070C0"/>
              </a:solidFill>
            </a:rPr>
            <a:t>        </a:t>
          </a:r>
          <a:r>
            <a:rPr lang="fr-FR" sz="1100" b="1" dirty="0">
              <a:solidFill>
                <a:srgbClr val="00B050"/>
              </a:solidFill>
            </a:rPr>
            <a:t>Cédric De Paiva</a:t>
          </a:r>
        </a:p>
        <a:p>
          <a:pPr algn="ctr"/>
          <a:r>
            <a:rPr lang="fr-FR" sz="1200" b="1" dirty="0">
              <a:solidFill>
                <a:srgbClr val="0070C0"/>
              </a:solidFill>
            </a:rPr>
            <a:t>     </a:t>
          </a:r>
          <a:r>
            <a:rPr lang="fr-FR" sz="1200" b="1" dirty="0">
              <a:solidFill>
                <a:srgbClr val="00B050"/>
              </a:solidFill>
            </a:rPr>
            <a:t> </a:t>
          </a:r>
          <a:r>
            <a:rPr lang="fr-FR" sz="1100" b="1" dirty="0">
              <a:solidFill>
                <a:srgbClr val="00B050"/>
              </a:solidFill>
            </a:rPr>
            <a:t>Pierre Garnier</a:t>
          </a:r>
        </a:p>
        <a:p>
          <a:pPr algn="ctr"/>
          <a:r>
            <a:rPr lang="fr-FR" sz="1200" b="1" dirty="0">
              <a:solidFill>
                <a:srgbClr val="0070C0"/>
              </a:solidFill>
            </a:rPr>
            <a:t> </a:t>
          </a:r>
          <a:r>
            <a:rPr lang="fr-FR" sz="1100" b="1" dirty="0">
              <a:solidFill>
                <a:srgbClr val="00B050"/>
              </a:solidFill>
            </a:rPr>
            <a:t>Alain Ray</a:t>
          </a:r>
        </a:p>
        <a:p>
          <a:pPr algn="ctr"/>
          <a:r>
            <a:rPr lang="fr-FR" sz="1200" b="1" dirty="0">
              <a:solidFill>
                <a:srgbClr val="0070C0"/>
              </a:solidFill>
            </a:rPr>
            <a:t>   </a:t>
          </a:r>
          <a:r>
            <a:rPr lang="fr-FR" sz="1100" b="1" dirty="0">
              <a:solidFill>
                <a:srgbClr val="00B050"/>
              </a:solidFill>
            </a:rPr>
            <a:t>Soufian </a:t>
          </a:r>
          <a:r>
            <a:rPr lang="fr-FR" sz="1100" b="1" dirty="0" err="1">
              <a:solidFill>
                <a:srgbClr val="00B050"/>
              </a:solidFill>
            </a:rPr>
            <a:t>Adani</a:t>
          </a:r>
          <a:endParaRPr lang="fr-FR" sz="1100" b="1" dirty="0">
            <a:solidFill>
              <a:srgbClr val="00B050"/>
            </a:solidFill>
          </a:endParaRPr>
        </a:p>
        <a:p>
          <a:pPr algn="ctr"/>
          <a:r>
            <a:rPr lang="fr-FR" sz="1100" b="1" dirty="0">
              <a:solidFill>
                <a:srgbClr val="00B050"/>
              </a:solidFill>
            </a:rPr>
            <a:t>Jules Mercier </a:t>
          </a:r>
        </a:p>
        <a:p>
          <a:pPr algn="ctr"/>
          <a:r>
            <a:rPr lang="fr-FR" sz="1100" b="1" dirty="0">
              <a:solidFill>
                <a:srgbClr val="00B050"/>
              </a:solidFill>
            </a:rPr>
            <a:t>Alex Vincent</a:t>
          </a:r>
        </a:p>
        <a:p>
          <a:pPr algn="ctr"/>
          <a:r>
            <a:rPr lang="fr-FR" sz="1100" b="1" dirty="0">
              <a:solidFill>
                <a:srgbClr val="00B050"/>
              </a:solidFill>
            </a:rPr>
            <a:t>Tom </a:t>
          </a:r>
          <a:r>
            <a:rPr lang="fr-FR" sz="1100" b="1" dirty="0" err="1">
              <a:solidFill>
                <a:srgbClr val="00B050"/>
              </a:solidFill>
            </a:rPr>
            <a:t>Casseles</a:t>
          </a:r>
          <a:endParaRPr lang="fr-FR" sz="1100" b="1" dirty="0">
            <a:solidFill>
              <a:srgbClr val="00B050"/>
            </a:solidFill>
          </a:endParaRPr>
        </a:p>
        <a:p>
          <a:pPr algn="ctr"/>
          <a:r>
            <a:rPr lang="fr-FR" sz="1100" b="1" dirty="0">
              <a:solidFill>
                <a:srgbClr val="00B050"/>
              </a:solidFill>
            </a:rPr>
            <a:t>Damien </a:t>
          </a:r>
          <a:r>
            <a:rPr lang="fr-FR" sz="1100" b="1" dirty="0" err="1">
              <a:solidFill>
                <a:srgbClr val="00B050"/>
              </a:solidFill>
            </a:rPr>
            <a:t>Defayes</a:t>
          </a:r>
          <a:endParaRPr lang="fr-FR" sz="1100" b="1" dirty="0">
            <a:solidFill>
              <a:srgbClr val="00B050"/>
            </a:solidFill>
          </a:endParaRPr>
        </a:p>
        <a:p>
          <a:pPr algn="ctr"/>
          <a:endParaRPr lang="fr-FR" sz="1100" b="1" dirty="0">
            <a:solidFill>
              <a:srgbClr val="00B050"/>
            </a:solidFill>
          </a:endParaRPr>
        </a:p>
      </dgm:t>
    </dgm:pt>
    <dgm:pt modelId="{FC3567E9-1AD9-D94F-BE5D-8C26A287348C}" type="parTrans" cxnId="{8A06688F-51FE-004C-BCE5-DD45FBDC0ABE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FC5FC104-962B-D84A-AE99-1FA3A97E4D7E}" type="sibTrans" cxnId="{8A06688F-51FE-004C-BCE5-DD45FBDC0ABE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122BCC30-17ED-9746-9F81-FFEF43CB0FE2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l"/>
          <a:r>
            <a:rPr lang="fr-FR" sz="1400" b="1" dirty="0">
              <a:solidFill>
                <a:srgbClr val="00B050"/>
              </a:solidFill>
            </a:rPr>
            <a:t> </a:t>
          </a:r>
        </a:p>
        <a:p>
          <a:pPr algn="l"/>
          <a:endParaRPr lang="fr-FR" sz="1400" b="1" dirty="0">
            <a:solidFill>
              <a:srgbClr val="00B050"/>
            </a:solidFill>
          </a:endParaRPr>
        </a:p>
        <a:p>
          <a:pPr algn="l"/>
          <a:endParaRPr lang="fr-FR" sz="1400" b="1" dirty="0">
            <a:solidFill>
              <a:srgbClr val="0070C0"/>
            </a:solidFill>
          </a:endParaRPr>
        </a:p>
        <a:p>
          <a:pPr algn="l"/>
          <a:endParaRPr lang="fr-FR" sz="1400" b="1" dirty="0">
            <a:solidFill>
              <a:srgbClr val="00B050"/>
            </a:solidFill>
          </a:endParaRPr>
        </a:p>
        <a:p>
          <a:pPr algn="l"/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U13</a:t>
          </a:r>
          <a:r>
            <a:rPr lang="fr-FR" sz="1400" b="1" dirty="0">
              <a:solidFill>
                <a:srgbClr val="FFC000"/>
              </a:solidFill>
            </a:rPr>
            <a:t> </a:t>
          </a:r>
          <a:r>
            <a:rPr lang="fr-FR" sz="1400" b="1" dirty="0">
              <a:solidFill>
                <a:srgbClr val="0070C0"/>
              </a:solidFill>
            </a:rPr>
            <a:t>A </a:t>
          </a:r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: </a:t>
          </a:r>
          <a:r>
            <a:rPr lang="fr-FR" sz="1100" b="1" dirty="0">
              <a:solidFill>
                <a:srgbClr val="00B050"/>
              </a:solidFill>
            </a:rPr>
            <a:t>Christophe Ezquerra / Gregory </a:t>
          </a:r>
          <a:r>
            <a:rPr lang="fr-FR" sz="1100" b="1" dirty="0" err="1">
              <a:solidFill>
                <a:srgbClr val="00B050"/>
              </a:solidFill>
            </a:rPr>
            <a:t>Dinet</a:t>
          </a:r>
          <a:endParaRPr lang="fr-FR" sz="1100" b="1" dirty="0">
            <a:solidFill>
              <a:srgbClr val="00B050"/>
            </a:solidFill>
          </a:endParaRPr>
        </a:p>
        <a:p>
          <a:pPr algn="l"/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U12 A : </a:t>
          </a:r>
          <a:r>
            <a:rPr lang="fr-FR" sz="1050" b="1">
              <a:solidFill>
                <a:srgbClr val="00B050"/>
              </a:solidFill>
            </a:rPr>
            <a:t>Willfrid </a:t>
          </a:r>
          <a:r>
            <a:rPr lang="fr-FR" sz="1050" b="1" dirty="0">
              <a:solidFill>
                <a:srgbClr val="00B050"/>
              </a:solidFill>
            </a:rPr>
            <a:t>Mercier / Lucas Mercier</a:t>
          </a:r>
        </a:p>
        <a:p>
          <a:pPr algn="l"/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U13  B : </a:t>
          </a:r>
          <a:r>
            <a:rPr lang="fr-FR" sz="1100" b="1" dirty="0">
              <a:solidFill>
                <a:srgbClr val="00B050"/>
              </a:solidFill>
            </a:rPr>
            <a:t>Alexandre </a:t>
          </a:r>
          <a:r>
            <a:rPr lang="fr-FR" sz="1100" b="1" dirty="0" err="1">
              <a:solidFill>
                <a:srgbClr val="00B050"/>
              </a:solidFill>
            </a:rPr>
            <a:t>Parsus</a:t>
          </a:r>
          <a:r>
            <a:rPr lang="fr-FR" sz="1100" b="1" dirty="0">
              <a:solidFill>
                <a:srgbClr val="00B050"/>
              </a:solidFill>
            </a:rPr>
            <a:t>  / Maxence </a:t>
          </a:r>
          <a:r>
            <a:rPr lang="fr-FR" sz="1100" b="1" dirty="0" err="1">
              <a:solidFill>
                <a:srgbClr val="00B050"/>
              </a:solidFill>
            </a:rPr>
            <a:t>Latard</a:t>
          </a:r>
          <a:endParaRPr lang="fr-FR" sz="1100" b="1" dirty="0">
            <a:solidFill>
              <a:srgbClr val="00B050"/>
            </a:solidFill>
          </a:endParaRPr>
        </a:p>
        <a:p>
          <a:pPr algn="l"/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U12  B: </a:t>
          </a:r>
          <a:r>
            <a:rPr lang="fr-FR" sz="1100" b="1" dirty="0">
              <a:solidFill>
                <a:srgbClr val="00B050"/>
              </a:solidFill>
            </a:rPr>
            <a:t>Lydia </a:t>
          </a:r>
          <a:r>
            <a:rPr lang="fr-FR" sz="1100" b="1" dirty="0" err="1">
              <a:solidFill>
                <a:srgbClr val="00B050"/>
              </a:solidFill>
            </a:rPr>
            <a:t>Gomis</a:t>
          </a:r>
          <a:r>
            <a:rPr lang="fr-FR" sz="1100" b="1" dirty="0">
              <a:solidFill>
                <a:srgbClr val="00B050"/>
              </a:solidFill>
            </a:rPr>
            <a:t> / Jennifer </a:t>
          </a:r>
          <a:r>
            <a:rPr lang="fr-FR" sz="1100" b="1" dirty="0" err="1">
              <a:solidFill>
                <a:srgbClr val="00B050"/>
              </a:solidFill>
            </a:rPr>
            <a:t>Fordilasi</a:t>
          </a:r>
          <a:endParaRPr lang="fr-FR" sz="1100" b="1" dirty="0">
            <a:solidFill>
              <a:srgbClr val="00B050"/>
            </a:solidFill>
          </a:endParaRPr>
        </a:p>
        <a:p>
          <a:pPr algn="l"/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Dirigeant : </a:t>
          </a:r>
          <a:r>
            <a:rPr lang="fr-FR" sz="1000" b="1" dirty="0">
              <a:solidFill>
                <a:srgbClr val="00B050"/>
              </a:solidFill>
            </a:rPr>
            <a:t>Alexandre Rodriguez</a:t>
          </a:r>
        </a:p>
        <a:p>
          <a:pPr algn="l"/>
          <a:r>
            <a:rPr lang="fr-FR" sz="1400" b="1" dirty="0">
              <a:solidFill>
                <a:srgbClr val="00B050"/>
              </a:solidFill>
            </a:rPr>
            <a:t> </a:t>
          </a:r>
          <a:r>
            <a:rPr lang="fr-FR" sz="1400" b="1" dirty="0">
              <a:solidFill>
                <a:schemeClr val="tx2">
                  <a:lumMod val="50000"/>
                </a:schemeClr>
              </a:solidFill>
            </a:rPr>
            <a:t>Aide : </a:t>
          </a:r>
          <a:r>
            <a:rPr lang="fr-FR" sz="1100" b="1" dirty="0">
              <a:solidFill>
                <a:srgbClr val="00B050"/>
              </a:solidFill>
            </a:rPr>
            <a:t> Lionel </a:t>
          </a:r>
          <a:r>
            <a:rPr lang="fr-FR" sz="1100" b="1" dirty="0" err="1">
              <a:solidFill>
                <a:srgbClr val="00B050"/>
              </a:solidFill>
            </a:rPr>
            <a:t>Trancy</a:t>
          </a:r>
          <a:r>
            <a:rPr lang="fr-FR" sz="1100" b="1" dirty="0">
              <a:solidFill>
                <a:srgbClr val="00B050"/>
              </a:solidFill>
            </a:rPr>
            <a:t> / Alex Da </a:t>
          </a:r>
          <a:r>
            <a:rPr lang="fr-FR" sz="1100" b="1" dirty="0" err="1">
              <a:solidFill>
                <a:srgbClr val="00B050"/>
              </a:solidFill>
            </a:rPr>
            <a:t>silva</a:t>
          </a:r>
          <a:endParaRPr lang="fr-FR" sz="1100" b="1" dirty="0">
            <a:solidFill>
              <a:srgbClr val="00B050"/>
            </a:solidFill>
          </a:endParaRPr>
        </a:p>
        <a:p>
          <a:pPr algn="l"/>
          <a:r>
            <a:rPr lang="fr-FR" sz="1400" b="1" dirty="0">
              <a:solidFill>
                <a:srgbClr val="00B050"/>
              </a:solidFill>
            </a:rPr>
            <a:t> </a:t>
          </a:r>
          <a:r>
            <a:rPr lang="fr-FR" sz="1100" b="1" dirty="0">
              <a:solidFill>
                <a:srgbClr val="0070C0"/>
              </a:solidFill>
            </a:rPr>
            <a:t>Arbitre </a:t>
          </a:r>
          <a:r>
            <a:rPr lang="fr-FR" sz="1100" b="1" dirty="0" err="1">
              <a:solidFill>
                <a:srgbClr val="0070C0"/>
              </a:solidFill>
            </a:rPr>
            <a:t>Capicitaire</a:t>
          </a:r>
          <a:r>
            <a:rPr lang="fr-FR" sz="1100" b="1" dirty="0">
              <a:solidFill>
                <a:srgbClr val="0070C0"/>
              </a:solidFill>
            </a:rPr>
            <a:t>: </a:t>
          </a:r>
          <a:r>
            <a:rPr lang="fr-FR" sz="1100" b="1" dirty="0">
              <a:solidFill>
                <a:srgbClr val="00B050"/>
              </a:solidFill>
            </a:rPr>
            <a:t>Jonathan Martino</a:t>
          </a:r>
        </a:p>
        <a:p>
          <a:pPr algn="l"/>
          <a:r>
            <a:rPr lang="fr-FR" sz="1400" b="1" dirty="0">
              <a:solidFill>
                <a:srgbClr val="00B050"/>
              </a:solidFill>
            </a:rPr>
            <a:t> </a:t>
          </a:r>
        </a:p>
        <a:p>
          <a:pPr algn="l"/>
          <a:r>
            <a:rPr lang="fr-FR" sz="1400" b="1" dirty="0">
              <a:solidFill>
                <a:srgbClr val="00B050"/>
              </a:solidFill>
            </a:rPr>
            <a:t> </a:t>
          </a:r>
        </a:p>
        <a:p>
          <a:pPr algn="ctr"/>
          <a:endParaRPr lang="fr-FR" sz="1400" dirty="0">
            <a:solidFill>
              <a:srgbClr val="00B050"/>
            </a:solidFill>
          </a:endParaRPr>
        </a:p>
      </dgm:t>
    </dgm:pt>
    <dgm:pt modelId="{45FEF9B9-2358-7340-A046-FF09E2337FA0}" type="parTrans" cxnId="{EDFF1E5C-6642-244E-80DE-0FDBAC7E3A94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7F1EDAC2-F118-4649-983A-9277E21F1638}" type="sibTrans" cxnId="{EDFF1E5C-6642-244E-80DE-0FDBAC7E3A94}">
      <dgm:prSet/>
      <dgm:spPr/>
      <dgm:t>
        <a:bodyPr/>
        <a:lstStyle/>
        <a:p>
          <a:endParaRPr lang="fr-FR">
            <a:solidFill>
              <a:srgbClr val="00B050"/>
            </a:solidFill>
          </a:endParaRPr>
        </a:p>
      </dgm:t>
    </dgm:pt>
    <dgm:pt modelId="{1FC9D7F2-1BD0-8A4D-94CB-DC4B1BAE2A15}" type="pres">
      <dgm:prSet presAssocID="{AC768DBE-67EC-6048-A58F-76E61DC61569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40B466DC-5FDA-CE4A-964A-9A602D8E238F}" type="pres">
      <dgm:prSet presAssocID="{75BB92D6-4D6A-504D-8FC3-5DDDE0A7C052}" presName="hierRoot1" presStyleCnt="0">
        <dgm:presLayoutVars>
          <dgm:hierBranch val="init"/>
        </dgm:presLayoutVars>
      </dgm:prSet>
      <dgm:spPr/>
    </dgm:pt>
    <dgm:pt modelId="{252189BA-D778-4C4E-9D33-8501DCA483AD}" type="pres">
      <dgm:prSet presAssocID="{75BB92D6-4D6A-504D-8FC3-5DDDE0A7C052}" presName="rootComposite1" presStyleCnt="0"/>
      <dgm:spPr/>
    </dgm:pt>
    <dgm:pt modelId="{B72D5F6D-977A-A44A-9F6F-6FF6BA077545}" type="pres">
      <dgm:prSet presAssocID="{75BB92D6-4D6A-504D-8FC3-5DDDE0A7C052}" presName="rootText1" presStyleLbl="node0" presStyleIdx="0" presStyleCnt="1" custScaleX="141975" custScaleY="57125">
        <dgm:presLayoutVars>
          <dgm:chPref val="3"/>
        </dgm:presLayoutVars>
      </dgm:prSet>
      <dgm:spPr/>
    </dgm:pt>
    <dgm:pt modelId="{A2DF7F1D-4CE1-024A-966A-F99996780B62}" type="pres">
      <dgm:prSet presAssocID="{75BB92D6-4D6A-504D-8FC3-5DDDE0A7C052}" presName="rootConnector1" presStyleLbl="asst0" presStyleIdx="0" presStyleCnt="0"/>
      <dgm:spPr/>
    </dgm:pt>
    <dgm:pt modelId="{8476E790-119A-D548-B485-E69633ACC2C8}" type="pres">
      <dgm:prSet presAssocID="{75BB92D6-4D6A-504D-8FC3-5DDDE0A7C052}" presName="hierChild2" presStyleCnt="0"/>
      <dgm:spPr/>
    </dgm:pt>
    <dgm:pt modelId="{63E26D38-720D-5C4C-98DA-0A3CDD6DA1FB}" type="pres">
      <dgm:prSet presAssocID="{6CF65052-3301-9341-9424-F65F4CCE436E}" presName="Name37" presStyleLbl="parChTrans1D2" presStyleIdx="0" presStyleCnt="3"/>
      <dgm:spPr/>
    </dgm:pt>
    <dgm:pt modelId="{9EC91A20-A761-4646-A981-EB6B4EA3CCAE}" type="pres">
      <dgm:prSet presAssocID="{33D68ECF-0705-0340-ADA0-F1EACDFD9018}" presName="hierRoot2" presStyleCnt="0">
        <dgm:presLayoutVars>
          <dgm:hierBranch val="init"/>
        </dgm:presLayoutVars>
      </dgm:prSet>
      <dgm:spPr/>
    </dgm:pt>
    <dgm:pt modelId="{6EC4FC16-8590-3846-B3F6-669077219DBE}" type="pres">
      <dgm:prSet presAssocID="{33D68ECF-0705-0340-ADA0-F1EACDFD9018}" presName="rootComposite" presStyleCnt="0"/>
      <dgm:spPr/>
    </dgm:pt>
    <dgm:pt modelId="{D079E9F3-47F3-C54A-8B95-AAB36FF6C88C}" type="pres">
      <dgm:prSet presAssocID="{33D68ECF-0705-0340-ADA0-F1EACDFD9018}" presName="rootText" presStyleLbl="node2" presStyleIdx="0" presStyleCnt="3" custScaleY="70676" custLinFactNeighborX="15516" custLinFactNeighborY="25">
        <dgm:presLayoutVars>
          <dgm:chPref val="3"/>
        </dgm:presLayoutVars>
      </dgm:prSet>
      <dgm:spPr/>
    </dgm:pt>
    <dgm:pt modelId="{B262FA35-2855-EF41-A51C-14DCD645B94B}" type="pres">
      <dgm:prSet presAssocID="{33D68ECF-0705-0340-ADA0-F1EACDFD9018}" presName="rootConnector" presStyleLbl="node2" presStyleIdx="0" presStyleCnt="3"/>
      <dgm:spPr/>
    </dgm:pt>
    <dgm:pt modelId="{A92FC599-6B0E-904D-BB13-540A469422A2}" type="pres">
      <dgm:prSet presAssocID="{33D68ECF-0705-0340-ADA0-F1EACDFD9018}" presName="hierChild4" presStyleCnt="0"/>
      <dgm:spPr/>
    </dgm:pt>
    <dgm:pt modelId="{5693205B-D9A9-8449-835D-A5067CD2C643}" type="pres">
      <dgm:prSet presAssocID="{45FEF9B9-2358-7340-A046-FF09E2337FA0}" presName="Name37" presStyleLbl="parChTrans1D3" presStyleIdx="0" presStyleCnt="3"/>
      <dgm:spPr/>
    </dgm:pt>
    <dgm:pt modelId="{7DC2C513-76EE-AE4F-85D6-EC8D90ED0748}" type="pres">
      <dgm:prSet presAssocID="{122BCC30-17ED-9746-9F81-FFEF43CB0FE2}" presName="hierRoot2" presStyleCnt="0">
        <dgm:presLayoutVars>
          <dgm:hierBranch val="init"/>
        </dgm:presLayoutVars>
      </dgm:prSet>
      <dgm:spPr/>
    </dgm:pt>
    <dgm:pt modelId="{10B119A3-3E7F-4D4E-AA97-719C225855F1}" type="pres">
      <dgm:prSet presAssocID="{122BCC30-17ED-9746-9F81-FFEF43CB0FE2}" presName="rootComposite" presStyleCnt="0"/>
      <dgm:spPr/>
    </dgm:pt>
    <dgm:pt modelId="{51098482-41E1-FC47-870F-CE74B8C46F96}" type="pres">
      <dgm:prSet presAssocID="{122BCC30-17ED-9746-9F81-FFEF43CB0FE2}" presName="rootText" presStyleLbl="node3" presStyleIdx="0" presStyleCnt="3" custScaleY="156038" custLinFactNeighborX="-9484" custLinFactNeighborY="-9900">
        <dgm:presLayoutVars>
          <dgm:chPref val="3"/>
        </dgm:presLayoutVars>
      </dgm:prSet>
      <dgm:spPr/>
    </dgm:pt>
    <dgm:pt modelId="{0E91C5FC-F5D7-844F-88CC-EC27F9C67313}" type="pres">
      <dgm:prSet presAssocID="{122BCC30-17ED-9746-9F81-FFEF43CB0FE2}" presName="rootConnector" presStyleLbl="node3" presStyleIdx="0" presStyleCnt="3"/>
      <dgm:spPr/>
    </dgm:pt>
    <dgm:pt modelId="{A787DADB-C65F-5946-8A6C-4BCA5634B7D8}" type="pres">
      <dgm:prSet presAssocID="{122BCC30-17ED-9746-9F81-FFEF43CB0FE2}" presName="hierChild4" presStyleCnt="0"/>
      <dgm:spPr/>
    </dgm:pt>
    <dgm:pt modelId="{6E664DFF-11FF-AE48-987D-655D794491F7}" type="pres">
      <dgm:prSet presAssocID="{122BCC30-17ED-9746-9F81-FFEF43CB0FE2}" presName="hierChild5" presStyleCnt="0"/>
      <dgm:spPr/>
    </dgm:pt>
    <dgm:pt modelId="{27C5FE9A-E4AD-2C44-A5CF-72414A6DFBC3}" type="pres">
      <dgm:prSet presAssocID="{33D68ECF-0705-0340-ADA0-F1EACDFD9018}" presName="hierChild5" presStyleCnt="0"/>
      <dgm:spPr/>
    </dgm:pt>
    <dgm:pt modelId="{B39B97E9-E67D-8349-B3BE-6855DD06D265}" type="pres">
      <dgm:prSet presAssocID="{F763CFCA-58B4-FE4F-8E3C-F543340821EE}" presName="Name37" presStyleLbl="parChTrans1D2" presStyleIdx="1" presStyleCnt="3"/>
      <dgm:spPr/>
    </dgm:pt>
    <dgm:pt modelId="{AABDAF3E-261D-B94C-B129-86D9FFBB3DC3}" type="pres">
      <dgm:prSet presAssocID="{E3266E0B-26BF-FD43-A94E-F60D7E964FD8}" presName="hierRoot2" presStyleCnt="0">
        <dgm:presLayoutVars>
          <dgm:hierBranch val="init"/>
        </dgm:presLayoutVars>
      </dgm:prSet>
      <dgm:spPr/>
    </dgm:pt>
    <dgm:pt modelId="{497A45B0-8B2E-114C-B917-5AF241D61D17}" type="pres">
      <dgm:prSet presAssocID="{E3266E0B-26BF-FD43-A94E-F60D7E964FD8}" presName="rootComposite" presStyleCnt="0"/>
      <dgm:spPr/>
    </dgm:pt>
    <dgm:pt modelId="{A9B62907-8753-2B4B-93B7-B1C1BE8B4B3E}" type="pres">
      <dgm:prSet presAssocID="{E3266E0B-26BF-FD43-A94E-F60D7E964FD8}" presName="rootText" presStyleLbl="node2" presStyleIdx="1" presStyleCnt="3" custScaleY="70676" custLinFactNeighborX="11849" custLinFactNeighborY="1077">
        <dgm:presLayoutVars>
          <dgm:chPref val="3"/>
        </dgm:presLayoutVars>
      </dgm:prSet>
      <dgm:spPr/>
    </dgm:pt>
    <dgm:pt modelId="{EED9E8E2-B496-2844-B8F9-C5E0B09FE904}" type="pres">
      <dgm:prSet presAssocID="{E3266E0B-26BF-FD43-A94E-F60D7E964FD8}" presName="rootConnector" presStyleLbl="node2" presStyleIdx="1" presStyleCnt="3"/>
      <dgm:spPr/>
    </dgm:pt>
    <dgm:pt modelId="{757365C9-0AF2-4144-826E-0C95257EA980}" type="pres">
      <dgm:prSet presAssocID="{E3266E0B-26BF-FD43-A94E-F60D7E964FD8}" presName="hierChild4" presStyleCnt="0"/>
      <dgm:spPr/>
    </dgm:pt>
    <dgm:pt modelId="{B8379578-FE8B-CA44-9F00-1B18969ED767}" type="pres">
      <dgm:prSet presAssocID="{76F2AC6B-2A1C-A648-8355-25B501EFF6B7}" presName="Name37" presStyleLbl="parChTrans1D3" presStyleIdx="1" presStyleCnt="3"/>
      <dgm:spPr/>
    </dgm:pt>
    <dgm:pt modelId="{6500D14F-E6D3-1E49-8EB7-D187E276BA67}" type="pres">
      <dgm:prSet presAssocID="{8DE6BC25-AEB4-6C49-B5A2-6DC8AB07A085}" presName="hierRoot2" presStyleCnt="0">
        <dgm:presLayoutVars>
          <dgm:hierBranch val="init"/>
        </dgm:presLayoutVars>
      </dgm:prSet>
      <dgm:spPr/>
    </dgm:pt>
    <dgm:pt modelId="{E316C734-DEAF-1A48-B01F-93D7BFCCE0CF}" type="pres">
      <dgm:prSet presAssocID="{8DE6BC25-AEB4-6C49-B5A2-6DC8AB07A085}" presName="rootComposite" presStyleCnt="0"/>
      <dgm:spPr/>
    </dgm:pt>
    <dgm:pt modelId="{4E6DE2D6-AF57-F442-BEB5-70B5CBF4A424}" type="pres">
      <dgm:prSet presAssocID="{8DE6BC25-AEB4-6C49-B5A2-6DC8AB07A085}" presName="rootText" presStyleLbl="node3" presStyleIdx="1" presStyleCnt="3" custScaleY="156443" custLinFactNeighborX="-11580" custLinFactNeighborY="-7208">
        <dgm:presLayoutVars>
          <dgm:chPref val="3"/>
        </dgm:presLayoutVars>
      </dgm:prSet>
      <dgm:spPr/>
    </dgm:pt>
    <dgm:pt modelId="{7B982BCE-AD02-C547-9BB6-B75C7A4C782A}" type="pres">
      <dgm:prSet presAssocID="{8DE6BC25-AEB4-6C49-B5A2-6DC8AB07A085}" presName="rootConnector" presStyleLbl="node3" presStyleIdx="1" presStyleCnt="3"/>
      <dgm:spPr/>
    </dgm:pt>
    <dgm:pt modelId="{109B1998-1E0D-044E-81BD-DDE9CBD9E009}" type="pres">
      <dgm:prSet presAssocID="{8DE6BC25-AEB4-6C49-B5A2-6DC8AB07A085}" presName="hierChild4" presStyleCnt="0"/>
      <dgm:spPr/>
    </dgm:pt>
    <dgm:pt modelId="{ED016EB4-9B26-5B41-852B-37FF17A43835}" type="pres">
      <dgm:prSet presAssocID="{8DE6BC25-AEB4-6C49-B5A2-6DC8AB07A085}" presName="hierChild5" presStyleCnt="0"/>
      <dgm:spPr/>
    </dgm:pt>
    <dgm:pt modelId="{FB8DDB58-6F54-8D4B-A0C6-7E020AFD5C2E}" type="pres">
      <dgm:prSet presAssocID="{E3266E0B-26BF-FD43-A94E-F60D7E964FD8}" presName="hierChild5" presStyleCnt="0"/>
      <dgm:spPr/>
    </dgm:pt>
    <dgm:pt modelId="{AE1249B3-0F04-4C4B-A4CF-2CB34DE36036}" type="pres">
      <dgm:prSet presAssocID="{393F85EC-CA63-8E45-ACEC-9537ED943D19}" presName="Name37" presStyleLbl="parChTrans1D2" presStyleIdx="2" presStyleCnt="3"/>
      <dgm:spPr/>
    </dgm:pt>
    <dgm:pt modelId="{D3DFF44B-3250-0E49-AA4B-A13AA7FFE77E}" type="pres">
      <dgm:prSet presAssocID="{8ADDA6CE-196A-F049-9574-822B10C3EB0F}" presName="hierRoot2" presStyleCnt="0">
        <dgm:presLayoutVars>
          <dgm:hierBranch val="init"/>
        </dgm:presLayoutVars>
      </dgm:prSet>
      <dgm:spPr/>
    </dgm:pt>
    <dgm:pt modelId="{6ACCB297-F0EC-A14F-B735-3ADE410C5F3E}" type="pres">
      <dgm:prSet presAssocID="{8ADDA6CE-196A-F049-9574-822B10C3EB0F}" presName="rootComposite" presStyleCnt="0"/>
      <dgm:spPr/>
    </dgm:pt>
    <dgm:pt modelId="{7595C2B4-16DE-044A-AC49-0DAED564F70A}" type="pres">
      <dgm:prSet presAssocID="{8ADDA6CE-196A-F049-9574-822B10C3EB0F}" presName="rootText" presStyleLbl="node2" presStyleIdx="2" presStyleCnt="3" custScaleY="70676" custLinFactNeighborX="21005" custLinFactNeighborY="-1077">
        <dgm:presLayoutVars>
          <dgm:chPref val="3"/>
        </dgm:presLayoutVars>
      </dgm:prSet>
      <dgm:spPr/>
    </dgm:pt>
    <dgm:pt modelId="{8BB55189-F635-034F-9369-81CFEC29E5D8}" type="pres">
      <dgm:prSet presAssocID="{8ADDA6CE-196A-F049-9574-822B10C3EB0F}" presName="rootConnector" presStyleLbl="node2" presStyleIdx="2" presStyleCnt="3"/>
      <dgm:spPr/>
    </dgm:pt>
    <dgm:pt modelId="{7B7231B5-BDD1-EC44-99BC-305FC0ED916D}" type="pres">
      <dgm:prSet presAssocID="{8ADDA6CE-196A-F049-9574-822B10C3EB0F}" presName="hierChild4" presStyleCnt="0"/>
      <dgm:spPr/>
    </dgm:pt>
    <dgm:pt modelId="{6E718066-651D-7E44-B8E0-5BAE928A9E12}" type="pres">
      <dgm:prSet presAssocID="{FC3567E9-1AD9-D94F-BE5D-8C26A287348C}" presName="Name37" presStyleLbl="parChTrans1D3" presStyleIdx="2" presStyleCnt="3"/>
      <dgm:spPr/>
    </dgm:pt>
    <dgm:pt modelId="{F2097586-0B09-D04C-9F68-2865AAAE54C1}" type="pres">
      <dgm:prSet presAssocID="{3E8132A2-3765-6044-9129-C78997870DAA}" presName="hierRoot2" presStyleCnt="0">
        <dgm:presLayoutVars>
          <dgm:hierBranch val="init"/>
        </dgm:presLayoutVars>
      </dgm:prSet>
      <dgm:spPr/>
    </dgm:pt>
    <dgm:pt modelId="{BFBAB203-F6FE-5C41-9B76-DD13253A60EC}" type="pres">
      <dgm:prSet presAssocID="{3E8132A2-3765-6044-9129-C78997870DAA}" presName="rootComposite" presStyleCnt="0"/>
      <dgm:spPr/>
    </dgm:pt>
    <dgm:pt modelId="{B5AFA097-C471-814A-A6EF-5248F9F44076}" type="pres">
      <dgm:prSet presAssocID="{3E8132A2-3765-6044-9129-C78997870DAA}" presName="rootText" presStyleLbl="node3" presStyleIdx="2" presStyleCnt="3" custScaleX="102717" custScaleY="153749" custLinFactNeighborX="-7716" custLinFactNeighborY="-6259">
        <dgm:presLayoutVars>
          <dgm:chPref val="3"/>
        </dgm:presLayoutVars>
      </dgm:prSet>
      <dgm:spPr/>
    </dgm:pt>
    <dgm:pt modelId="{D83948D5-C2F0-4240-8D3D-0656AB5327BA}" type="pres">
      <dgm:prSet presAssocID="{3E8132A2-3765-6044-9129-C78997870DAA}" presName="rootConnector" presStyleLbl="node3" presStyleIdx="2" presStyleCnt="3"/>
      <dgm:spPr/>
    </dgm:pt>
    <dgm:pt modelId="{2D11BB74-BDE9-2049-A40B-650C0A7AF1D5}" type="pres">
      <dgm:prSet presAssocID="{3E8132A2-3765-6044-9129-C78997870DAA}" presName="hierChild4" presStyleCnt="0"/>
      <dgm:spPr/>
    </dgm:pt>
    <dgm:pt modelId="{2F58A808-4C84-8E4B-AF06-3ED5778C9443}" type="pres">
      <dgm:prSet presAssocID="{3E8132A2-3765-6044-9129-C78997870DAA}" presName="hierChild5" presStyleCnt="0"/>
      <dgm:spPr/>
    </dgm:pt>
    <dgm:pt modelId="{FFC247AC-C45A-524D-A79D-60A461167739}" type="pres">
      <dgm:prSet presAssocID="{8ADDA6CE-196A-F049-9574-822B10C3EB0F}" presName="hierChild5" presStyleCnt="0"/>
      <dgm:spPr/>
    </dgm:pt>
    <dgm:pt modelId="{59063B80-55DA-CB4B-934C-63506B8CE46E}" type="pres">
      <dgm:prSet presAssocID="{75BB92D6-4D6A-504D-8FC3-5DDDE0A7C052}" presName="hierChild3" presStyleCnt="0"/>
      <dgm:spPr/>
    </dgm:pt>
  </dgm:ptLst>
  <dgm:cxnLst>
    <dgm:cxn modelId="{6F4BDF02-9404-874E-97E8-E946D3DB50A7}" type="presOf" srcId="{393F85EC-CA63-8E45-ACEC-9537ED943D19}" destId="{AE1249B3-0F04-4C4B-A4CF-2CB34DE36036}" srcOrd="0" destOrd="0" presId="urn:microsoft.com/office/officeart/2005/8/layout/orgChart1"/>
    <dgm:cxn modelId="{1B1C1F15-CF4C-A544-9E68-56A3754A43BA}" type="presOf" srcId="{8ADDA6CE-196A-F049-9574-822B10C3EB0F}" destId="{8BB55189-F635-034F-9369-81CFEC29E5D8}" srcOrd="1" destOrd="0" presId="urn:microsoft.com/office/officeart/2005/8/layout/orgChart1"/>
    <dgm:cxn modelId="{99088918-55C5-7B44-84C7-0C14B079611C}" type="presOf" srcId="{75BB92D6-4D6A-504D-8FC3-5DDDE0A7C052}" destId="{B72D5F6D-977A-A44A-9F6F-6FF6BA077545}" srcOrd="0" destOrd="0" presId="urn:microsoft.com/office/officeart/2005/8/layout/orgChart1"/>
    <dgm:cxn modelId="{18D8C122-478B-1A45-951E-0F1BFBC793B4}" type="presOf" srcId="{E3266E0B-26BF-FD43-A94E-F60D7E964FD8}" destId="{EED9E8E2-B496-2844-B8F9-C5E0B09FE904}" srcOrd="1" destOrd="0" presId="urn:microsoft.com/office/officeart/2005/8/layout/orgChart1"/>
    <dgm:cxn modelId="{9E680128-0025-E149-B573-F14470482E9C}" type="presOf" srcId="{E3266E0B-26BF-FD43-A94E-F60D7E964FD8}" destId="{A9B62907-8753-2B4B-93B7-B1C1BE8B4B3E}" srcOrd="0" destOrd="0" presId="urn:microsoft.com/office/officeart/2005/8/layout/orgChart1"/>
    <dgm:cxn modelId="{2958EC39-FC4C-AC42-8C95-A4A57275CAB0}" type="presOf" srcId="{122BCC30-17ED-9746-9F81-FFEF43CB0FE2}" destId="{0E91C5FC-F5D7-844F-88CC-EC27F9C67313}" srcOrd="1" destOrd="0" presId="urn:microsoft.com/office/officeart/2005/8/layout/orgChart1"/>
    <dgm:cxn modelId="{EDFF1E5C-6642-244E-80DE-0FDBAC7E3A94}" srcId="{33D68ECF-0705-0340-ADA0-F1EACDFD9018}" destId="{122BCC30-17ED-9746-9F81-FFEF43CB0FE2}" srcOrd="0" destOrd="0" parTransId="{45FEF9B9-2358-7340-A046-FF09E2337FA0}" sibTransId="{7F1EDAC2-F118-4649-983A-9277E21F1638}"/>
    <dgm:cxn modelId="{75D7C55E-25E2-FB4D-83A7-D0B1AE721D27}" type="presOf" srcId="{8DE6BC25-AEB4-6C49-B5A2-6DC8AB07A085}" destId="{4E6DE2D6-AF57-F442-BEB5-70B5CBF4A424}" srcOrd="0" destOrd="0" presId="urn:microsoft.com/office/officeart/2005/8/layout/orgChart1"/>
    <dgm:cxn modelId="{BE7DF960-02FC-4640-90B4-F7CC4E849934}" type="presOf" srcId="{6CF65052-3301-9341-9424-F65F4CCE436E}" destId="{63E26D38-720D-5C4C-98DA-0A3CDD6DA1FB}" srcOrd="0" destOrd="0" presId="urn:microsoft.com/office/officeart/2005/8/layout/orgChart1"/>
    <dgm:cxn modelId="{B8C1AF45-7C7F-6B4B-A5FD-520BFE0D46C3}" type="presOf" srcId="{AC768DBE-67EC-6048-A58F-76E61DC61569}" destId="{1FC9D7F2-1BD0-8A4D-94CB-DC4B1BAE2A15}" srcOrd="0" destOrd="0" presId="urn:microsoft.com/office/officeart/2005/8/layout/orgChart1"/>
    <dgm:cxn modelId="{4B4BE365-8B34-8543-B9D3-5F7B20D27663}" type="presOf" srcId="{F763CFCA-58B4-FE4F-8E3C-F543340821EE}" destId="{B39B97E9-E67D-8349-B3BE-6855DD06D265}" srcOrd="0" destOrd="0" presId="urn:microsoft.com/office/officeart/2005/8/layout/orgChart1"/>
    <dgm:cxn modelId="{F6D24C49-F471-534C-B13D-021B41AFC3AA}" type="presOf" srcId="{45FEF9B9-2358-7340-A046-FF09E2337FA0}" destId="{5693205B-D9A9-8449-835D-A5067CD2C643}" srcOrd="0" destOrd="0" presId="urn:microsoft.com/office/officeart/2005/8/layout/orgChart1"/>
    <dgm:cxn modelId="{4D3F5A4B-D614-E249-A78C-DCCAC8A1582D}" type="presOf" srcId="{3E8132A2-3765-6044-9129-C78997870DAA}" destId="{D83948D5-C2F0-4240-8D3D-0656AB5327BA}" srcOrd="1" destOrd="0" presId="urn:microsoft.com/office/officeart/2005/8/layout/orgChart1"/>
    <dgm:cxn modelId="{F3370073-8B9E-5F44-92AE-F0F30025B0F0}" type="presOf" srcId="{122BCC30-17ED-9746-9F81-FFEF43CB0FE2}" destId="{51098482-41E1-FC47-870F-CE74B8C46F96}" srcOrd="0" destOrd="0" presId="urn:microsoft.com/office/officeart/2005/8/layout/orgChart1"/>
    <dgm:cxn modelId="{CB626C53-207F-BC4F-A30C-CCE22DCF5D92}" type="presOf" srcId="{FC3567E9-1AD9-D94F-BE5D-8C26A287348C}" destId="{6E718066-651D-7E44-B8E0-5BAE928A9E12}" srcOrd="0" destOrd="0" presId="urn:microsoft.com/office/officeart/2005/8/layout/orgChart1"/>
    <dgm:cxn modelId="{4154AC7A-FD6D-D648-AC12-C4F941A737CC}" srcId="{AC768DBE-67EC-6048-A58F-76E61DC61569}" destId="{75BB92D6-4D6A-504D-8FC3-5DDDE0A7C052}" srcOrd="0" destOrd="0" parTransId="{AD5714F8-F324-CB43-8FF7-1F0913E28D6D}" sibTransId="{C7EB4248-8980-AD42-AF4C-A79EAC58309F}"/>
    <dgm:cxn modelId="{CD21137D-4466-9545-BA2B-0184B5A47184}" srcId="{75BB92D6-4D6A-504D-8FC3-5DDDE0A7C052}" destId="{8ADDA6CE-196A-F049-9574-822B10C3EB0F}" srcOrd="2" destOrd="0" parTransId="{393F85EC-CA63-8E45-ACEC-9537ED943D19}" sibTransId="{8313F733-2159-2A48-8087-5A0178DE626F}"/>
    <dgm:cxn modelId="{54A0128D-F34E-6140-8559-C3877DA81C84}" type="presOf" srcId="{76F2AC6B-2A1C-A648-8355-25B501EFF6B7}" destId="{B8379578-FE8B-CA44-9F00-1B18969ED767}" srcOrd="0" destOrd="0" presId="urn:microsoft.com/office/officeart/2005/8/layout/orgChart1"/>
    <dgm:cxn modelId="{8A06688F-51FE-004C-BCE5-DD45FBDC0ABE}" srcId="{8ADDA6CE-196A-F049-9574-822B10C3EB0F}" destId="{3E8132A2-3765-6044-9129-C78997870DAA}" srcOrd="0" destOrd="0" parTransId="{FC3567E9-1AD9-D94F-BE5D-8C26A287348C}" sibTransId="{FC5FC104-962B-D84A-AE99-1FA3A97E4D7E}"/>
    <dgm:cxn modelId="{4EECD4A6-3A3C-F242-AD5F-828F740BAB46}" type="presOf" srcId="{33D68ECF-0705-0340-ADA0-F1EACDFD9018}" destId="{D079E9F3-47F3-C54A-8B95-AAB36FF6C88C}" srcOrd="0" destOrd="0" presId="urn:microsoft.com/office/officeart/2005/8/layout/orgChart1"/>
    <dgm:cxn modelId="{099A59AA-2348-054B-A6DB-50B9A6013493}" type="presOf" srcId="{75BB92D6-4D6A-504D-8FC3-5DDDE0A7C052}" destId="{A2DF7F1D-4CE1-024A-966A-F99996780B62}" srcOrd="1" destOrd="0" presId="urn:microsoft.com/office/officeart/2005/8/layout/orgChart1"/>
    <dgm:cxn modelId="{49D19ACA-0772-8840-A854-6BD897FB919A}" type="presOf" srcId="{3E8132A2-3765-6044-9129-C78997870DAA}" destId="{B5AFA097-C471-814A-A6EF-5248F9F44076}" srcOrd="0" destOrd="0" presId="urn:microsoft.com/office/officeart/2005/8/layout/orgChart1"/>
    <dgm:cxn modelId="{C78B98CE-0636-B542-B7F3-4A0CEFFBE29C}" srcId="{75BB92D6-4D6A-504D-8FC3-5DDDE0A7C052}" destId="{E3266E0B-26BF-FD43-A94E-F60D7E964FD8}" srcOrd="1" destOrd="0" parTransId="{F763CFCA-58B4-FE4F-8E3C-F543340821EE}" sibTransId="{F7ABAF27-E91F-1544-A75A-272212547A71}"/>
    <dgm:cxn modelId="{E8B5A5E7-1494-7448-91F7-650BB7FDAF12}" type="presOf" srcId="{8DE6BC25-AEB4-6C49-B5A2-6DC8AB07A085}" destId="{7B982BCE-AD02-C547-9BB6-B75C7A4C782A}" srcOrd="1" destOrd="0" presId="urn:microsoft.com/office/officeart/2005/8/layout/orgChart1"/>
    <dgm:cxn modelId="{CAD73BEB-42B6-804A-9A08-490C8321DDEE}" type="presOf" srcId="{8ADDA6CE-196A-F049-9574-822B10C3EB0F}" destId="{7595C2B4-16DE-044A-AC49-0DAED564F70A}" srcOrd="0" destOrd="0" presId="urn:microsoft.com/office/officeart/2005/8/layout/orgChart1"/>
    <dgm:cxn modelId="{7E3F5AEB-0F88-544B-AEE1-84A08A72095E}" type="presOf" srcId="{33D68ECF-0705-0340-ADA0-F1EACDFD9018}" destId="{B262FA35-2855-EF41-A51C-14DCD645B94B}" srcOrd="1" destOrd="0" presId="urn:microsoft.com/office/officeart/2005/8/layout/orgChart1"/>
    <dgm:cxn modelId="{10E0B6EC-8D50-9A4D-B10E-9771A9081EFC}" srcId="{75BB92D6-4D6A-504D-8FC3-5DDDE0A7C052}" destId="{33D68ECF-0705-0340-ADA0-F1EACDFD9018}" srcOrd="0" destOrd="0" parTransId="{6CF65052-3301-9341-9424-F65F4CCE436E}" sibTransId="{6EE13F51-547F-4141-93CD-3C5EA7E6C601}"/>
    <dgm:cxn modelId="{667180F5-79E0-A44B-AEED-8882B9A44FF2}" srcId="{E3266E0B-26BF-FD43-A94E-F60D7E964FD8}" destId="{8DE6BC25-AEB4-6C49-B5A2-6DC8AB07A085}" srcOrd="0" destOrd="0" parTransId="{76F2AC6B-2A1C-A648-8355-25B501EFF6B7}" sibTransId="{6072700A-5B5C-514A-A7CD-872F9837CCBE}"/>
    <dgm:cxn modelId="{9A76FCD6-A2A0-B245-AA90-11999FB0BBB3}" type="presParOf" srcId="{1FC9D7F2-1BD0-8A4D-94CB-DC4B1BAE2A15}" destId="{40B466DC-5FDA-CE4A-964A-9A602D8E238F}" srcOrd="0" destOrd="0" presId="urn:microsoft.com/office/officeart/2005/8/layout/orgChart1"/>
    <dgm:cxn modelId="{66A7E3A4-26B3-EF47-8880-CB3673605571}" type="presParOf" srcId="{40B466DC-5FDA-CE4A-964A-9A602D8E238F}" destId="{252189BA-D778-4C4E-9D33-8501DCA483AD}" srcOrd="0" destOrd="0" presId="urn:microsoft.com/office/officeart/2005/8/layout/orgChart1"/>
    <dgm:cxn modelId="{CBFB884E-5A88-764D-9562-1A0B43468B91}" type="presParOf" srcId="{252189BA-D778-4C4E-9D33-8501DCA483AD}" destId="{B72D5F6D-977A-A44A-9F6F-6FF6BA077545}" srcOrd="0" destOrd="0" presId="urn:microsoft.com/office/officeart/2005/8/layout/orgChart1"/>
    <dgm:cxn modelId="{0A1914A7-A19B-A24B-B9F7-D5356770F451}" type="presParOf" srcId="{252189BA-D778-4C4E-9D33-8501DCA483AD}" destId="{A2DF7F1D-4CE1-024A-966A-F99996780B62}" srcOrd="1" destOrd="0" presId="urn:microsoft.com/office/officeart/2005/8/layout/orgChart1"/>
    <dgm:cxn modelId="{6403D51C-7EB9-934A-A119-07D3A2348AA9}" type="presParOf" srcId="{40B466DC-5FDA-CE4A-964A-9A602D8E238F}" destId="{8476E790-119A-D548-B485-E69633ACC2C8}" srcOrd="1" destOrd="0" presId="urn:microsoft.com/office/officeart/2005/8/layout/orgChart1"/>
    <dgm:cxn modelId="{857058CE-A432-644C-BF85-78CA37B9D377}" type="presParOf" srcId="{8476E790-119A-D548-B485-E69633ACC2C8}" destId="{63E26D38-720D-5C4C-98DA-0A3CDD6DA1FB}" srcOrd="0" destOrd="0" presId="urn:microsoft.com/office/officeart/2005/8/layout/orgChart1"/>
    <dgm:cxn modelId="{93D8CF15-B2DC-A440-A778-5AD44AE1D23C}" type="presParOf" srcId="{8476E790-119A-D548-B485-E69633ACC2C8}" destId="{9EC91A20-A761-4646-A981-EB6B4EA3CCAE}" srcOrd="1" destOrd="0" presId="urn:microsoft.com/office/officeart/2005/8/layout/orgChart1"/>
    <dgm:cxn modelId="{C84ED9A4-13A4-0A44-9BE3-1E8659ADD15E}" type="presParOf" srcId="{9EC91A20-A761-4646-A981-EB6B4EA3CCAE}" destId="{6EC4FC16-8590-3846-B3F6-669077219DBE}" srcOrd="0" destOrd="0" presId="urn:microsoft.com/office/officeart/2005/8/layout/orgChart1"/>
    <dgm:cxn modelId="{EC87EFC9-346D-9A4D-AF16-ABD491874778}" type="presParOf" srcId="{6EC4FC16-8590-3846-B3F6-669077219DBE}" destId="{D079E9F3-47F3-C54A-8B95-AAB36FF6C88C}" srcOrd="0" destOrd="0" presId="urn:microsoft.com/office/officeart/2005/8/layout/orgChart1"/>
    <dgm:cxn modelId="{D1E79292-E53A-8241-A5F3-4DFFC7443DA6}" type="presParOf" srcId="{6EC4FC16-8590-3846-B3F6-669077219DBE}" destId="{B262FA35-2855-EF41-A51C-14DCD645B94B}" srcOrd="1" destOrd="0" presId="urn:microsoft.com/office/officeart/2005/8/layout/orgChart1"/>
    <dgm:cxn modelId="{F0D8AA04-8465-054D-BFE5-E2FE54F5FF1B}" type="presParOf" srcId="{9EC91A20-A761-4646-A981-EB6B4EA3CCAE}" destId="{A92FC599-6B0E-904D-BB13-540A469422A2}" srcOrd="1" destOrd="0" presId="urn:microsoft.com/office/officeart/2005/8/layout/orgChart1"/>
    <dgm:cxn modelId="{DE4F71C9-78B2-5A4A-AEC8-3FF3AF44B6C6}" type="presParOf" srcId="{A92FC599-6B0E-904D-BB13-540A469422A2}" destId="{5693205B-D9A9-8449-835D-A5067CD2C643}" srcOrd="0" destOrd="0" presId="urn:microsoft.com/office/officeart/2005/8/layout/orgChart1"/>
    <dgm:cxn modelId="{1ED85154-4F4A-6342-89DF-6E05AED32E85}" type="presParOf" srcId="{A92FC599-6B0E-904D-BB13-540A469422A2}" destId="{7DC2C513-76EE-AE4F-85D6-EC8D90ED0748}" srcOrd="1" destOrd="0" presId="urn:microsoft.com/office/officeart/2005/8/layout/orgChart1"/>
    <dgm:cxn modelId="{FDFFA854-1E99-5A4A-866F-7AA605BDB49A}" type="presParOf" srcId="{7DC2C513-76EE-AE4F-85D6-EC8D90ED0748}" destId="{10B119A3-3E7F-4D4E-AA97-719C225855F1}" srcOrd="0" destOrd="0" presId="urn:microsoft.com/office/officeart/2005/8/layout/orgChart1"/>
    <dgm:cxn modelId="{41A3C4A4-1AA4-4B4A-A988-13D604336418}" type="presParOf" srcId="{10B119A3-3E7F-4D4E-AA97-719C225855F1}" destId="{51098482-41E1-FC47-870F-CE74B8C46F96}" srcOrd="0" destOrd="0" presId="urn:microsoft.com/office/officeart/2005/8/layout/orgChart1"/>
    <dgm:cxn modelId="{1D132793-6CCB-5B46-82A5-DC0FA9A6034E}" type="presParOf" srcId="{10B119A3-3E7F-4D4E-AA97-719C225855F1}" destId="{0E91C5FC-F5D7-844F-88CC-EC27F9C67313}" srcOrd="1" destOrd="0" presId="urn:microsoft.com/office/officeart/2005/8/layout/orgChart1"/>
    <dgm:cxn modelId="{41564EE0-47E7-4B4B-8483-C6D6B8A8138D}" type="presParOf" srcId="{7DC2C513-76EE-AE4F-85D6-EC8D90ED0748}" destId="{A787DADB-C65F-5946-8A6C-4BCA5634B7D8}" srcOrd="1" destOrd="0" presId="urn:microsoft.com/office/officeart/2005/8/layout/orgChart1"/>
    <dgm:cxn modelId="{AC1E3D44-D71A-0A4E-9717-9FAF6257A181}" type="presParOf" srcId="{7DC2C513-76EE-AE4F-85D6-EC8D90ED0748}" destId="{6E664DFF-11FF-AE48-987D-655D794491F7}" srcOrd="2" destOrd="0" presId="urn:microsoft.com/office/officeart/2005/8/layout/orgChart1"/>
    <dgm:cxn modelId="{F2E06CD0-3361-4F49-9B47-9B126886D187}" type="presParOf" srcId="{9EC91A20-A761-4646-A981-EB6B4EA3CCAE}" destId="{27C5FE9A-E4AD-2C44-A5CF-72414A6DFBC3}" srcOrd="2" destOrd="0" presId="urn:microsoft.com/office/officeart/2005/8/layout/orgChart1"/>
    <dgm:cxn modelId="{4C606893-C4F9-A540-963B-1E9C1C484692}" type="presParOf" srcId="{8476E790-119A-D548-B485-E69633ACC2C8}" destId="{B39B97E9-E67D-8349-B3BE-6855DD06D265}" srcOrd="2" destOrd="0" presId="urn:microsoft.com/office/officeart/2005/8/layout/orgChart1"/>
    <dgm:cxn modelId="{F18F349E-A00D-0B4D-89D9-11C5980A2956}" type="presParOf" srcId="{8476E790-119A-D548-B485-E69633ACC2C8}" destId="{AABDAF3E-261D-B94C-B129-86D9FFBB3DC3}" srcOrd="3" destOrd="0" presId="urn:microsoft.com/office/officeart/2005/8/layout/orgChart1"/>
    <dgm:cxn modelId="{866B8C9E-9093-3241-9ACE-3BA326AEBF44}" type="presParOf" srcId="{AABDAF3E-261D-B94C-B129-86D9FFBB3DC3}" destId="{497A45B0-8B2E-114C-B917-5AF241D61D17}" srcOrd="0" destOrd="0" presId="urn:microsoft.com/office/officeart/2005/8/layout/orgChart1"/>
    <dgm:cxn modelId="{A7EFE143-9E55-3F4D-9135-4685A4B8A4B9}" type="presParOf" srcId="{497A45B0-8B2E-114C-B917-5AF241D61D17}" destId="{A9B62907-8753-2B4B-93B7-B1C1BE8B4B3E}" srcOrd="0" destOrd="0" presId="urn:microsoft.com/office/officeart/2005/8/layout/orgChart1"/>
    <dgm:cxn modelId="{A9E60347-D138-554E-953B-A3E3DAE65C55}" type="presParOf" srcId="{497A45B0-8B2E-114C-B917-5AF241D61D17}" destId="{EED9E8E2-B496-2844-B8F9-C5E0B09FE904}" srcOrd="1" destOrd="0" presId="urn:microsoft.com/office/officeart/2005/8/layout/orgChart1"/>
    <dgm:cxn modelId="{C162876F-71EB-ED4A-820F-21EFAB08CAB1}" type="presParOf" srcId="{AABDAF3E-261D-B94C-B129-86D9FFBB3DC3}" destId="{757365C9-0AF2-4144-826E-0C95257EA980}" srcOrd="1" destOrd="0" presId="urn:microsoft.com/office/officeart/2005/8/layout/orgChart1"/>
    <dgm:cxn modelId="{1096ADC4-ADBA-754F-8F07-84ACC69CDC95}" type="presParOf" srcId="{757365C9-0AF2-4144-826E-0C95257EA980}" destId="{B8379578-FE8B-CA44-9F00-1B18969ED767}" srcOrd="0" destOrd="0" presId="urn:microsoft.com/office/officeart/2005/8/layout/orgChart1"/>
    <dgm:cxn modelId="{F42E9544-49CB-3643-81CA-C289743953E2}" type="presParOf" srcId="{757365C9-0AF2-4144-826E-0C95257EA980}" destId="{6500D14F-E6D3-1E49-8EB7-D187E276BA67}" srcOrd="1" destOrd="0" presId="urn:microsoft.com/office/officeart/2005/8/layout/orgChart1"/>
    <dgm:cxn modelId="{DA90FF52-303F-2545-847D-00E9C4091778}" type="presParOf" srcId="{6500D14F-E6D3-1E49-8EB7-D187E276BA67}" destId="{E316C734-DEAF-1A48-B01F-93D7BFCCE0CF}" srcOrd="0" destOrd="0" presId="urn:microsoft.com/office/officeart/2005/8/layout/orgChart1"/>
    <dgm:cxn modelId="{E4E319E6-C94F-D84C-A893-AF099A298D30}" type="presParOf" srcId="{E316C734-DEAF-1A48-B01F-93D7BFCCE0CF}" destId="{4E6DE2D6-AF57-F442-BEB5-70B5CBF4A424}" srcOrd="0" destOrd="0" presId="urn:microsoft.com/office/officeart/2005/8/layout/orgChart1"/>
    <dgm:cxn modelId="{2FE5E72F-4555-0D40-A1EE-987CADEFA229}" type="presParOf" srcId="{E316C734-DEAF-1A48-B01F-93D7BFCCE0CF}" destId="{7B982BCE-AD02-C547-9BB6-B75C7A4C782A}" srcOrd="1" destOrd="0" presId="urn:microsoft.com/office/officeart/2005/8/layout/orgChart1"/>
    <dgm:cxn modelId="{8EB4274A-8000-A943-A9AC-441BD5507EC8}" type="presParOf" srcId="{6500D14F-E6D3-1E49-8EB7-D187E276BA67}" destId="{109B1998-1E0D-044E-81BD-DDE9CBD9E009}" srcOrd="1" destOrd="0" presId="urn:microsoft.com/office/officeart/2005/8/layout/orgChart1"/>
    <dgm:cxn modelId="{9BEF52D1-98FC-384F-94DD-6EA824C3E8BD}" type="presParOf" srcId="{6500D14F-E6D3-1E49-8EB7-D187E276BA67}" destId="{ED016EB4-9B26-5B41-852B-37FF17A43835}" srcOrd="2" destOrd="0" presId="urn:microsoft.com/office/officeart/2005/8/layout/orgChart1"/>
    <dgm:cxn modelId="{1190004E-D878-344B-9A75-E8B8ABD6D909}" type="presParOf" srcId="{AABDAF3E-261D-B94C-B129-86D9FFBB3DC3}" destId="{FB8DDB58-6F54-8D4B-A0C6-7E020AFD5C2E}" srcOrd="2" destOrd="0" presId="urn:microsoft.com/office/officeart/2005/8/layout/orgChart1"/>
    <dgm:cxn modelId="{3F3E601B-0758-3F45-88DC-5BB2A980FE76}" type="presParOf" srcId="{8476E790-119A-D548-B485-E69633ACC2C8}" destId="{AE1249B3-0F04-4C4B-A4CF-2CB34DE36036}" srcOrd="4" destOrd="0" presId="urn:microsoft.com/office/officeart/2005/8/layout/orgChart1"/>
    <dgm:cxn modelId="{DF2B9CEB-3AC1-0C43-B006-07574D019315}" type="presParOf" srcId="{8476E790-119A-D548-B485-E69633ACC2C8}" destId="{D3DFF44B-3250-0E49-AA4B-A13AA7FFE77E}" srcOrd="5" destOrd="0" presId="urn:microsoft.com/office/officeart/2005/8/layout/orgChart1"/>
    <dgm:cxn modelId="{D325F8E1-A95F-4340-BCE5-0F5C8229A1CB}" type="presParOf" srcId="{D3DFF44B-3250-0E49-AA4B-A13AA7FFE77E}" destId="{6ACCB297-F0EC-A14F-B735-3ADE410C5F3E}" srcOrd="0" destOrd="0" presId="urn:microsoft.com/office/officeart/2005/8/layout/orgChart1"/>
    <dgm:cxn modelId="{BC7FD8E5-8904-0E42-97A8-4F75E95B74FE}" type="presParOf" srcId="{6ACCB297-F0EC-A14F-B735-3ADE410C5F3E}" destId="{7595C2B4-16DE-044A-AC49-0DAED564F70A}" srcOrd="0" destOrd="0" presId="urn:microsoft.com/office/officeart/2005/8/layout/orgChart1"/>
    <dgm:cxn modelId="{6562539B-16F4-E24D-B14F-B1AE0EF0F11F}" type="presParOf" srcId="{6ACCB297-F0EC-A14F-B735-3ADE410C5F3E}" destId="{8BB55189-F635-034F-9369-81CFEC29E5D8}" srcOrd="1" destOrd="0" presId="urn:microsoft.com/office/officeart/2005/8/layout/orgChart1"/>
    <dgm:cxn modelId="{5D8ED576-2903-CB45-914C-F3DC3D633D6B}" type="presParOf" srcId="{D3DFF44B-3250-0E49-AA4B-A13AA7FFE77E}" destId="{7B7231B5-BDD1-EC44-99BC-305FC0ED916D}" srcOrd="1" destOrd="0" presId="urn:microsoft.com/office/officeart/2005/8/layout/orgChart1"/>
    <dgm:cxn modelId="{D6A8A46B-6388-A944-91EB-49268CF9D1D1}" type="presParOf" srcId="{7B7231B5-BDD1-EC44-99BC-305FC0ED916D}" destId="{6E718066-651D-7E44-B8E0-5BAE928A9E12}" srcOrd="0" destOrd="0" presId="urn:microsoft.com/office/officeart/2005/8/layout/orgChart1"/>
    <dgm:cxn modelId="{04A18097-0E08-1C4F-B106-3CBEE055931E}" type="presParOf" srcId="{7B7231B5-BDD1-EC44-99BC-305FC0ED916D}" destId="{F2097586-0B09-D04C-9F68-2865AAAE54C1}" srcOrd="1" destOrd="0" presId="urn:microsoft.com/office/officeart/2005/8/layout/orgChart1"/>
    <dgm:cxn modelId="{082AA42E-846C-C745-B2D8-74C7F0F817E1}" type="presParOf" srcId="{F2097586-0B09-D04C-9F68-2865AAAE54C1}" destId="{BFBAB203-F6FE-5C41-9B76-DD13253A60EC}" srcOrd="0" destOrd="0" presId="urn:microsoft.com/office/officeart/2005/8/layout/orgChart1"/>
    <dgm:cxn modelId="{D97AD5D0-CAEA-3D42-AB61-5C6179292ED4}" type="presParOf" srcId="{BFBAB203-F6FE-5C41-9B76-DD13253A60EC}" destId="{B5AFA097-C471-814A-A6EF-5248F9F44076}" srcOrd="0" destOrd="0" presId="urn:microsoft.com/office/officeart/2005/8/layout/orgChart1"/>
    <dgm:cxn modelId="{241FFDD1-9CCA-1249-B328-401F6D618D60}" type="presParOf" srcId="{BFBAB203-F6FE-5C41-9B76-DD13253A60EC}" destId="{D83948D5-C2F0-4240-8D3D-0656AB5327BA}" srcOrd="1" destOrd="0" presId="urn:microsoft.com/office/officeart/2005/8/layout/orgChart1"/>
    <dgm:cxn modelId="{1E399215-3623-FD4B-BA19-14D0D2E1AB10}" type="presParOf" srcId="{F2097586-0B09-D04C-9F68-2865AAAE54C1}" destId="{2D11BB74-BDE9-2049-A40B-650C0A7AF1D5}" srcOrd="1" destOrd="0" presId="urn:microsoft.com/office/officeart/2005/8/layout/orgChart1"/>
    <dgm:cxn modelId="{E4E9ED5D-A0CB-0F48-8836-2BC56D1A0BC4}" type="presParOf" srcId="{F2097586-0B09-D04C-9F68-2865AAAE54C1}" destId="{2F58A808-4C84-8E4B-AF06-3ED5778C9443}" srcOrd="2" destOrd="0" presId="urn:microsoft.com/office/officeart/2005/8/layout/orgChart1"/>
    <dgm:cxn modelId="{06E7AA87-C69D-3545-A6BC-90A4AA092AEE}" type="presParOf" srcId="{D3DFF44B-3250-0E49-AA4B-A13AA7FFE77E}" destId="{FFC247AC-C45A-524D-A79D-60A461167739}" srcOrd="2" destOrd="0" presId="urn:microsoft.com/office/officeart/2005/8/layout/orgChart1"/>
    <dgm:cxn modelId="{07FB9F89-BA71-3C45-9C7B-0720A16A7767}" type="presParOf" srcId="{40B466DC-5FDA-CE4A-964A-9A602D8E238F}" destId="{59063B80-55DA-CB4B-934C-63506B8CE46E}" srcOrd="2" destOrd="0" presId="urn:microsoft.com/office/officeart/2005/8/layout/orgChart1"/>
  </dgm:cxnLst>
  <dgm:bg>
    <a:solidFill>
      <a:srgbClr val="002060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D1D94CD-7549-B047-82CB-C1D0D0C0ECEC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0A8666-37F9-444C-B0DF-9900AD08364A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600" dirty="0">
              <a:solidFill>
                <a:srgbClr val="002060"/>
              </a:solidFill>
            </a:rPr>
            <a:t>COORDINATEUR FOOT ANIMATION </a:t>
          </a:r>
        </a:p>
        <a:p>
          <a:r>
            <a:rPr lang="fr-FR" sz="1800" b="1" dirty="0">
              <a:solidFill>
                <a:srgbClr val="00B050"/>
              </a:solidFill>
            </a:rPr>
            <a:t>Jean Louis </a:t>
          </a:r>
          <a:r>
            <a:rPr lang="fr-FR" sz="1800" b="1" dirty="0" err="1">
              <a:solidFill>
                <a:srgbClr val="00B050"/>
              </a:solidFill>
            </a:rPr>
            <a:t>Farizon</a:t>
          </a:r>
          <a:r>
            <a:rPr lang="fr-FR" sz="1800" b="1" dirty="0">
              <a:solidFill>
                <a:srgbClr val="00B050"/>
              </a:solidFill>
            </a:rPr>
            <a:t> </a:t>
          </a:r>
          <a:r>
            <a:rPr lang="fr-FR" sz="1000" b="1" dirty="0">
              <a:solidFill>
                <a:srgbClr val="0070C0"/>
              </a:solidFill>
            </a:rPr>
            <a:t>CFF1 </a:t>
          </a:r>
        </a:p>
      </dgm:t>
    </dgm:pt>
    <dgm:pt modelId="{68F4302C-D67A-E244-92ED-BAFD9B1CD9B3}" type="parTrans" cxnId="{BAE43951-E6BB-D14B-9B90-149D990C1A84}">
      <dgm:prSet/>
      <dgm:spPr/>
      <dgm:t>
        <a:bodyPr/>
        <a:lstStyle/>
        <a:p>
          <a:endParaRPr lang="fr-FR"/>
        </a:p>
      </dgm:t>
    </dgm:pt>
    <dgm:pt modelId="{3517F776-2CA2-2A44-A29A-4C376DF992F3}" type="sibTrans" cxnId="{BAE43951-E6BB-D14B-9B90-149D990C1A84}">
      <dgm:prSet/>
      <dgm:spPr/>
      <dgm:t>
        <a:bodyPr/>
        <a:lstStyle/>
        <a:p>
          <a:endParaRPr lang="fr-FR"/>
        </a:p>
      </dgm:t>
    </dgm:pt>
    <dgm:pt modelId="{CE15EB21-CB57-A145-981C-A72FBB3E2F1E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lang="fr-FR" sz="2000" b="1" dirty="0">
            <a:solidFill>
              <a:schemeClr val="tx1"/>
            </a:solidFill>
          </a:endParaRPr>
        </a:p>
        <a:p>
          <a:pPr algn="ctr"/>
          <a:endParaRPr lang="fr-FR" sz="2000" b="0" dirty="0">
            <a:solidFill>
              <a:srgbClr val="002060"/>
            </a:solidFill>
          </a:endParaRPr>
        </a:p>
        <a:p>
          <a:pPr algn="ctr"/>
          <a:r>
            <a:rPr lang="fr-FR" sz="2000" b="0" dirty="0">
              <a:solidFill>
                <a:srgbClr val="002060"/>
              </a:solidFill>
            </a:rPr>
            <a:t>Pôle U6 / U7</a:t>
          </a:r>
        </a:p>
        <a:p>
          <a:pPr algn="ctr"/>
          <a:r>
            <a:rPr lang="fr-FR" sz="1100" b="1" dirty="0">
              <a:solidFill>
                <a:srgbClr val="00B050"/>
              </a:solidFill>
            </a:rPr>
            <a:t>   Jean Louis </a:t>
          </a:r>
          <a:r>
            <a:rPr lang="fr-FR" sz="1100" b="1" dirty="0" err="1">
              <a:solidFill>
                <a:srgbClr val="00B050"/>
              </a:solidFill>
            </a:rPr>
            <a:t>Farizon</a:t>
          </a:r>
          <a:r>
            <a:rPr lang="fr-FR" sz="1100" b="1" dirty="0">
              <a:solidFill>
                <a:srgbClr val="00B050"/>
              </a:solidFill>
            </a:rPr>
            <a:t> </a:t>
          </a:r>
          <a:endParaRPr lang="fr-FR" sz="1100" b="1" dirty="0">
            <a:solidFill>
              <a:srgbClr val="0070C0"/>
            </a:solidFill>
          </a:endParaRPr>
        </a:p>
        <a:p>
          <a:pPr algn="ctr"/>
          <a:r>
            <a:rPr lang="fr-FR" sz="1100" b="1" dirty="0">
              <a:solidFill>
                <a:srgbClr val="00B050"/>
              </a:solidFill>
            </a:rPr>
            <a:t>Monique Lesage</a:t>
          </a:r>
        </a:p>
        <a:p>
          <a:pPr algn="ctr"/>
          <a:r>
            <a:rPr lang="fr-FR" sz="1100" b="1" dirty="0">
              <a:solidFill>
                <a:srgbClr val="00B050"/>
              </a:solidFill>
            </a:rPr>
            <a:t>Julien </a:t>
          </a:r>
          <a:r>
            <a:rPr lang="fr-FR" sz="1100" b="1" dirty="0" err="1">
              <a:solidFill>
                <a:srgbClr val="00B050"/>
              </a:solidFill>
            </a:rPr>
            <a:t>ManfreColi</a:t>
          </a:r>
          <a:endParaRPr lang="fr-FR" sz="1100" b="1" dirty="0">
            <a:solidFill>
              <a:srgbClr val="FFC000"/>
            </a:solidFill>
          </a:endParaRPr>
        </a:p>
        <a:p>
          <a:pPr algn="ctr"/>
          <a:r>
            <a:rPr lang="fr-FR" sz="1100" b="1" dirty="0">
              <a:solidFill>
                <a:srgbClr val="00B050"/>
              </a:solidFill>
            </a:rPr>
            <a:t>Quentin Della </a:t>
          </a:r>
          <a:r>
            <a:rPr lang="fr-FR" sz="1100" b="1" dirty="0" err="1">
              <a:solidFill>
                <a:srgbClr val="00B050"/>
              </a:solidFill>
            </a:rPr>
            <a:t>Camina</a:t>
          </a:r>
          <a:endParaRPr lang="fr-FR" sz="1100" b="1" dirty="0">
            <a:solidFill>
              <a:srgbClr val="00B050"/>
            </a:solidFill>
          </a:endParaRPr>
        </a:p>
        <a:p>
          <a:pPr algn="ctr"/>
          <a:r>
            <a:rPr lang="fr-FR" sz="1100" b="1" dirty="0">
              <a:solidFill>
                <a:srgbClr val="00B050"/>
              </a:solidFill>
            </a:rPr>
            <a:t>Joris Rambaud</a:t>
          </a:r>
        </a:p>
        <a:p>
          <a:pPr algn="ctr"/>
          <a:r>
            <a:rPr lang="fr-FR" sz="1100" b="1" dirty="0">
              <a:solidFill>
                <a:srgbClr val="00B050"/>
              </a:solidFill>
            </a:rPr>
            <a:t>Jean François </a:t>
          </a:r>
          <a:r>
            <a:rPr lang="fr-FR" sz="1100" b="1" dirty="0" err="1">
              <a:solidFill>
                <a:srgbClr val="00B050"/>
              </a:solidFill>
            </a:rPr>
            <a:t>Pougeon</a:t>
          </a:r>
          <a:endParaRPr lang="fr-FR" sz="1100" b="1" dirty="0">
            <a:solidFill>
              <a:srgbClr val="00B050"/>
            </a:solidFill>
          </a:endParaRPr>
        </a:p>
        <a:p>
          <a:pPr algn="ctr"/>
          <a:r>
            <a:rPr lang="fr-FR" sz="1100" b="1">
              <a:solidFill>
                <a:srgbClr val="00B050"/>
              </a:solidFill>
            </a:rPr>
            <a:t>Alexis Soulier</a:t>
          </a:r>
          <a:endParaRPr lang="fr-FR" sz="1100" b="1" dirty="0">
            <a:solidFill>
              <a:srgbClr val="00B050"/>
            </a:solidFill>
          </a:endParaRPr>
        </a:p>
      </dgm:t>
    </dgm:pt>
    <dgm:pt modelId="{17215C74-49DB-1B47-B51D-8340EA80C4DE}" type="parTrans" cxnId="{E57E6152-15D8-F647-87C4-1EB0E339A65A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D607D5B8-34AB-3240-9358-0B590B768513}" type="sibTrans" cxnId="{E57E6152-15D8-F647-87C4-1EB0E339A65A}">
      <dgm:prSet/>
      <dgm:spPr/>
      <dgm:t>
        <a:bodyPr/>
        <a:lstStyle/>
        <a:p>
          <a:endParaRPr lang="fr-FR"/>
        </a:p>
      </dgm:t>
    </dgm:pt>
    <dgm:pt modelId="{38658214-4A4D-BB4B-9410-8589D61EA904}" type="pres">
      <dgm:prSet presAssocID="{6D1D94CD-7549-B047-82CB-C1D0D0C0EC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56247C8-AC68-D341-9213-A7B176F9F785}" type="pres">
      <dgm:prSet presAssocID="{120A8666-37F9-444C-B0DF-9900AD08364A}" presName="hierRoot1" presStyleCnt="0">
        <dgm:presLayoutVars>
          <dgm:hierBranch val="init"/>
        </dgm:presLayoutVars>
      </dgm:prSet>
      <dgm:spPr/>
    </dgm:pt>
    <dgm:pt modelId="{40B3AAA1-EE3C-7E44-83FA-8692F26C4893}" type="pres">
      <dgm:prSet presAssocID="{120A8666-37F9-444C-B0DF-9900AD08364A}" presName="rootComposite1" presStyleCnt="0"/>
      <dgm:spPr/>
    </dgm:pt>
    <dgm:pt modelId="{9C45EF2C-6385-CB46-8090-EA53D140C3C9}" type="pres">
      <dgm:prSet presAssocID="{120A8666-37F9-444C-B0DF-9900AD08364A}" presName="rootText1" presStyleLbl="node0" presStyleIdx="0" presStyleCnt="1" custScaleX="99505" custScaleY="37621" custLinFactNeighborY="-24277">
        <dgm:presLayoutVars>
          <dgm:chPref val="3"/>
        </dgm:presLayoutVars>
      </dgm:prSet>
      <dgm:spPr/>
    </dgm:pt>
    <dgm:pt modelId="{39CF08FD-DE30-9042-91D8-290D5C1D2356}" type="pres">
      <dgm:prSet presAssocID="{120A8666-37F9-444C-B0DF-9900AD08364A}" presName="rootConnector1" presStyleLbl="node1" presStyleIdx="0" presStyleCnt="0"/>
      <dgm:spPr/>
    </dgm:pt>
    <dgm:pt modelId="{971401F9-AE9C-6A47-809B-B531EA915239}" type="pres">
      <dgm:prSet presAssocID="{120A8666-37F9-444C-B0DF-9900AD08364A}" presName="hierChild2" presStyleCnt="0"/>
      <dgm:spPr/>
    </dgm:pt>
    <dgm:pt modelId="{382EEB65-C698-6D43-9518-CBF338A10D82}" type="pres">
      <dgm:prSet presAssocID="{17215C74-49DB-1B47-B51D-8340EA80C4DE}" presName="Name37" presStyleLbl="parChTrans1D2" presStyleIdx="0" presStyleCnt="1"/>
      <dgm:spPr/>
    </dgm:pt>
    <dgm:pt modelId="{27069C9E-6D72-1A4A-A86A-C99CAD4C4ED6}" type="pres">
      <dgm:prSet presAssocID="{CE15EB21-CB57-A145-981C-A72FBB3E2F1E}" presName="hierRoot2" presStyleCnt="0">
        <dgm:presLayoutVars>
          <dgm:hierBranch val="init"/>
        </dgm:presLayoutVars>
      </dgm:prSet>
      <dgm:spPr/>
    </dgm:pt>
    <dgm:pt modelId="{C5B783FA-84A5-664C-9E09-99F325B663AB}" type="pres">
      <dgm:prSet presAssocID="{CE15EB21-CB57-A145-981C-A72FBB3E2F1E}" presName="rootComposite" presStyleCnt="0"/>
      <dgm:spPr/>
    </dgm:pt>
    <dgm:pt modelId="{A04EB7CC-1C96-0C43-A866-867F8BCC976C}" type="pres">
      <dgm:prSet presAssocID="{CE15EB21-CB57-A145-981C-A72FBB3E2F1E}" presName="rootText" presStyleLbl="node2" presStyleIdx="0" presStyleCnt="1" custScaleX="114657" custScaleY="116600" custLinFactNeighborX="-2411" custLinFactNeighborY="-27323">
        <dgm:presLayoutVars>
          <dgm:chPref val="3"/>
        </dgm:presLayoutVars>
      </dgm:prSet>
      <dgm:spPr/>
    </dgm:pt>
    <dgm:pt modelId="{DE0CBDA0-C710-EF49-B416-60C68B02B44B}" type="pres">
      <dgm:prSet presAssocID="{CE15EB21-CB57-A145-981C-A72FBB3E2F1E}" presName="rootConnector" presStyleLbl="node2" presStyleIdx="0" presStyleCnt="1"/>
      <dgm:spPr/>
    </dgm:pt>
    <dgm:pt modelId="{7825225F-C3EF-E749-B5E0-C3C93D3CF156}" type="pres">
      <dgm:prSet presAssocID="{CE15EB21-CB57-A145-981C-A72FBB3E2F1E}" presName="hierChild4" presStyleCnt="0"/>
      <dgm:spPr/>
    </dgm:pt>
    <dgm:pt modelId="{F83FFF92-8F70-9240-8783-01DB70EDB791}" type="pres">
      <dgm:prSet presAssocID="{CE15EB21-CB57-A145-981C-A72FBB3E2F1E}" presName="hierChild5" presStyleCnt="0"/>
      <dgm:spPr/>
    </dgm:pt>
    <dgm:pt modelId="{058D63AC-7392-DC44-8DC0-CCD42D0533B6}" type="pres">
      <dgm:prSet presAssocID="{120A8666-37F9-444C-B0DF-9900AD08364A}" presName="hierChild3" presStyleCnt="0"/>
      <dgm:spPr/>
    </dgm:pt>
  </dgm:ptLst>
  <dgm:cxnLst>
    <dgm:cxn modelId="{1BBC990F-4F46-1C4E-BF70-CC4347A69F4F}" type="presOf" srcId="{6D1D94CD-7549-B047-82CB-C1D0D0C0ECEC}" destId="{38658214-4A4D-BB4B-9410-8589D61EA904}" srcOrd="0" destOrd="0" presId="urn:microsoft.com/office/officeart/2005/8/layout/orgChart1"/>
    <dgm:cxn modelId="{6CAA2A40-73F6-2B48-A1B3-29F754F66FEC}" type="presOf" srcId="{120A8666-37F9-444C-B0DF-9900AD08364A}" destId="{39CF08FD-DE30-9042-91D8-290D5C1D2356}" srcOrd="1" destOrd="0" presId="urn:microsoft.com/office/officeart/2005/8/layout/orgChart1"/>
    <dgm:cxn modelId="{DBFFC74F-E240-9849-B77C-D12A343426E5}" type="presOf" srcId="{120A8666-37F9-444C-B0DF-9900AD08364A}" destId="{9C45EF2C-6385-CB46-8090-EA53D140C3C9}" srcOrd="0" destOrd="0" presId="urn:microsoft.com/office/officeart/2005/8/layout/orgChart1"/>
    <dgm:cxn modelId="{BAE43951-E6BB-D14B-9B90-149D990C1A84}" srcId="{6D1D94CD-7549-B047-82CB-C1D0D0C0ECEC}" destId="{120A8666-37F9-444C-B0DF-9900AD08364A}" srcOrd="0" destOrd="0" parTransId="{68F4302C-D67A-E244-92ED-BAFD9B1CD9B3}" sibTransId="{3517F776-2CA2-2A44-A29A-4C376DF992F3}"/>
    <dgm:cxn modelId="{E57E6152-15D8-F647-87C4-1EB0E339A65A}" srcId="{120A8666-37F9-444C-B0DF-9900AD08364A}" destId="{CE15EB21-CB57-A145-981C-A72FBB3E2F1E}" srcOrd="0" destOrd="0" parTransId="{17215C74-49DB-1B47-B51D-8340EA80C4DE}" sibTransId="{D607D5B8-34AB-3240-9358-0B590B768513}"/>
    <dgm:cxn modelId="{421D5980-5189-2C48-9A11-E7349FEACCD3}" type="presOf" srcId="{CE15EB21-CB57-A145-981C-A72FBB3E2F1E}" destId="{A04EB7CC-1C96-0C43-A866-867F8BCC976C}" srcOrd="0" destOrd="0" presId="urn:microsoft.com/office/officeart/2005/8/layout/orgChart1"/>
    <dgm:cxn modelId="{554A738D-ABCE-754A-A267-2889619B2CAD}" type="presOf" srcId="{CE15EB21-CB57-A145-981C-A72FBB3E2F1E}" destId="{DE0CBDA0-C710-EF49-B416-60C68B02B44B}" srcOrd="1" destOrd="0" presId="urn:microsoft.com/office/officeart/2005/8/layout/orgChart1"/>
    <dgm:cxn modelId="{A17A38EF-CA6D-374F-83CA-4057869C5311}" type="presOf" srcId="{17215C74-49DB-1B47-B51D-8340EA80C4DE}" destId="{382EEB65-C698-6D43-9518-CBF338A10D82}" srcOrd="0" destOrd="0" presId="urn:microsoft.com/office/officeart/2005/8/layout/orgChart1"/>
    <dgm:cxn modelId="{678DD245-AF77-6C4B-9E9E-7A84DBA18BF8}" type="presParOf" srcId="{38658214-4A4D-BB4B-9410-8589D61EA904}" destId="{B56247C8-AC68-D341-9213-A7B176F9F785}" srcOrd="0" destOrd="0" presId="urn:microsoft.com/office/officeart/2005/8/layout/orgChart1"/>
    <dgm:cxn modelId="{0B2FDFA4-E651-8B47-900A-55698337126D}" type="presParOf" srcId="{B56247C8-AC68-D341-9213-A7B176F9F785}" destId="{40B3AAA1-EE3C-7E44-83FA-8692F26C4893}" srcOrd="0" destOrd="0" presId="urn:microsoft.com/office/officeart/2005/8/layout/orgChart1"/>
    <dgm:cxn modelId="{A1CBCBF9-F2C8-9D40-BF5A-61D1FF4F2547}" type="presParOf" srcId="{40B3AAA1-EE3C-7E44-83FA-8692F26C4893}" destId="{9C45EF2C-6385-CB46-8090-EA53D140C3C9}" srcOrd="0" destOrd="0" presId="urn:microsoft.com/office/officeart/2005/8/layout/orgChart1"/>
    <dgm:cxn modelId="{B0BC0A53-3B01-1746-BB19-D9C2EFEF3DAA}" type="presParOf" srcId="{40B3AAA1-EE3C-7E44-83FA-8692F26C4893}" destId="{39CF08FD-DE30-9042-91D8-290D5C1D2356}" srcOrd="1" destOrd="0" presId="urn:microsoft.com/office/officeart/2005/8/layout/orgChart1"/>
    <dgm:cxn modelId="{DF57C773-8D9F-7140-9F88-A7C20753462B}" type="presParOf" srcId="{B56247C8-AC68-D341-9213-A7B176F9F785}" destId="{971401F9-AE9C-6A47-809B-B531EA915239}" srcOrd="1" destOrd="0" presId="urn:microsoft.com/office/officeart/2005/8/layout/orgChart1"/>
    <dgm:cxn modelId="{A8562295-E694-3E47-8C5E-6958501FEEBB}" type="presParOf" srcId="{971401F9-AE9C-6A47-809B-B531EA915239}" destId="{382EEB65-C698-6D43-9518-CBF338A10D82}" srcOrd="0" destOrd="0" presId="urn:microsoft.com/office/officeart/2005/8/layout/orgChart1"/>
    <dgm:cxn modelId="{2CD7CDDE-EE20-5D47-AA49-28F2B7A00684}" type="presParOf" srcId="{971401F9-AE9C-6A47-809B-B531EA915239}" destId="{27069C9E-6D72-1A4A-A86A-C99CAD4C4ED6}" srcOrd="1" destOrd="0" presId="urn:microsoft.com/office/officeart/2005/8/layout/orgChart1"/>
    <dgm:cxn modelId="{80A233F0-8742-1543-854A-C36ADB18E39B}" type="presParOf" srcId="{27069C9E-6D72-1A4A-A86A-C99CAD4C4ED6}" destId="{C5B783FA-84A5-664C-9E09-99F325B663AB}" srcOrd="0" destOrd="0" presId="urn:microsoft.com/office/officeart/2005/8/layout/orgChart1"/>
    <dgm:cxn modelId="{DC6F745E-0FA7-C84C-9EAD-E5495EEEE70C}" type="presParOf" srcId="{C5B783FA-84A5-664C-9E09-99F325B663AB}" destId="{A04EB7CC-1C96-0C43-A866-867F8BCC976C}" srcOrd="0" destOrd="0" presId="urn:microsoft.com/office/officeart/2005/8/layout/orgChart1"/>
    <dgm:cxn modelId="{C5032B79-2F59-B14A-BB36-658D7DC10AB2}" type="presParOf" srcId="{C5B783FA-84A5-664C-9E09-99F325B663AB}" destId="{DE0CBDA0-C710-EF49-B416-60C68B02B44B}" srcOrd="1" destOrd="0" presId="urn:microsoft.com/office/officeart/2005/8/layout/orgChart1"/>
    <dgm:cxn modelId="{8349FB01-3410-2F43-BBB1-BFC93BC7783E}" type="presParOf" srcId="{27069C9E-6D72-1A4A-A86A-C99CAD4C4ED6}" destId="{7825225F-C3EF-E749-B5E0-C3C93D3CF156}" srcOrd="1" destOrd="0" presId="urn:microsoft.com/office/officeart/2005/8/layout/orgChart1"/>
    <dgm:cxn modelId="{F60846C9-F115-F74D-9556-67C47FF1CA91}" type="presParOf" srcId="{27069C9E-6D72-1A4A-A86A-C99CAD4C4ED6}" destId="{F83FFF92-8F70-9240-8783-01DB70EDB791}" srcOrd="2" destOrd="0" presId="urn:microsoft.com/office/officeart/2005/8/layout/orgChart1"/>
    <dgm:cxn modelId="{F64B3566-95FC-B840-A2E1-5598A530053D}" type="presParOf" srcId="{B56247C8-AC68-D341-9213-A7B176F9F785}" destId="{058D63AC-7392-DC44-8DC0-CCD42D0533B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D1D94CD-7549-B047-82CB-C1D0D0C0ECEC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0A8666-37F9-444C-B0DF-9900AD08364A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b="0">
              <a:solidFill>
                <a:srgbClr val="0070C0"/>
              </a:solidFill>
            </a:rPr>
            <a:t>DIRECTION </a:t>
          </a:r>
          <a:r>
            <a:rPr lang="fr-FR" sz="1800" b="0" dirty="0">
              <a:solidFill>
                <a:srgbClr val="0070C0"/>
              </a:solidFill>
            </a:rPr>
            <a:t>SPORTIVE </a:t>
          </a:r>
        </a:p>
      </dgm:t>
    </dgm:pt>
    <dgm:pt modelId="{68F4302C-D67A-E244-92ED-BAFD9B1CD9B3}" type="parTrans" cxnId="{BAE43951-E6BB-D14B-9B90-149D990C1A84}">
      <dgm:prSet/>
      <dgm:spPr/>
      <dgm:t>
        <a:bodyPr/>
        <a:lstStyle/>
        <a:p>
          <a:endParaRPr lang="fr-FR"/>
        </a:p>
      </dgm:t>
    </dgm:pt>
    <dgm:pt modelId="{3517F776-2CA2-2A44-A29A-4C376DF992F3}" type="sibTrans" cxnId="{BAE43951-E6BB-D14B-9B90-149D990C1A84}">
      <dgm:prSet/>
      <dgm:spPr/>
      <dgm:t>
        <a:bodyPr/>
        <a:lstStyle/>
        <a:p>
          <a:endParaRPr lang="fr-FR"/>
        </a:p>
      </dgm:t>
    </dgm:pt>
    <dgm:pt modelId="{CE15EB21-CB57-A145-981C-A72FBB3E2F1E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800" b="0" dirty="0">
              <a:solidFill>
                <a:srgbClr val="002060"/>
              </a:solidFill>
            </a:rPr>
            <a:t>GDB U8 à U10</a:t>
          </a:r>
        </a:p>
        <a:p>
          <a:pPr algn="ctr"/>
          <a:r>
            <a:rPr lang="fr-FR" sz="1800" b="0" dirty="0">
              <a:solidFill>
                <a:srgbClr val="002060"/>
              </a:solidFill>
            </a:rPr>
            <a:t>(Lundi)</a:t>
          </a:r>
        </a:p>
        <a:p>
          <a:pPr algn="l"/>
          <a:r>
            <a:rPr lang="fr-FR" sz="1800" b="1" dirty="0">
              <a:solidFill>
                <a:srgbClr val="00B050"/>
              </a:solidFill>
            </a:rPr>
            <a:t>                  </a:t>
          </a:r>
          <a:r>
            <a:rPr lang="fr-FR" sz="1200" b="1" dirty="0">
              <a:solidFill>
                <a:srgbClr val="00B050"/>
              </a:solidFill>
            </a:rPr>
            <a:t>Damien </a:t>
          </a:r>
          <a:r>
            <a:rPr lang="fr-FR" sz="1200" b="1" dirty="0" err="1">
              <a:solidFill>
                <a:srgbClr val="00B050"/>
              </a:solidFill>
            </a:rPr>
            <a:t>Gibernon</a:t>
          </a:r>
          <a:r>
            <a:rPr lang="fr-FR" sz="1200" b="1" dirty="0">
              <a:solidFill>
                <a:srgbClr val="00B050"/>
              </a:solidFill>
            </a:rPr>
            <a:t> </a:t>
          </a:r>
        </a:p>
        <a:p>
          <a:pPr algn="l"/>
          <a:r>
            <a:rPr lang="fr-FR" sz="1200" b="1" dirty="0">
              <a:solidFill>
                <a:srgbClr val="00B050"/>
              </a:solidFill>
            </a:rPr>
            <a:t>                              Alex Vincent </a:t>
          </a:r>
        </a:p>
        <a:p>
          <a:pPr algn="l"/>
          <a:r>
            <a:rPr lang="fr-FR" sz="1800" b="1" dirty="0">
              <a:solidFill>
                <a:srgbClr val="00B050"/>
              </a:solidFill>
            </a:rPr>
            <a:t>          </a:t>
          </a:r>
        </a:p>
        <a:p>
          <a:pPr algn="l"/>
          <a:r>
            <a:rPr lang="fr-FR" sz="1800" b="1" dirty="0">
              <a:solidFill>
                <a:schemeClr val="bg1"/>
              </a:solidFill>
            </a:rPr>
            <a:t> </a:t>
          </a:r>
          <a:endParaRPr lang="fr-FR" sz="1800" b="1" dirty="0">
            <a:solidFill>
              <a:srgbClr val="00B050"/>
            </a:solidFill>
          </a:endParaRPr>
        </a:p>
      </dgm:t>
    </dgm:pt>
    <dgm:pt modelId="{17215C74-49DB-1B47-B51D-8340EA80C4DE}" type="parTrans" cxnId="{E57E6152-15D8-F647-87C4-1EB0E339A65A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D607D5B8-34AB-3240-9358-0B590B768513}" type="sibTrans" cxnId="{E57E6152-15D8-F647-87C4-1EB0E339A65A}">
      <dgm:prSet/>
      <dgm:spPr/>
      <dgm:t>
        <a:bodyPr/>
        <a:lstStyle/>
        <a:p>
          <a:endParaRPr lang="fr-FR"/>
        </a:p>
      </dgm:t>
    </dgm:pt>
    <dgm:pt modelId="{493B75BE-0098-9240-9B79-821CCDD74FD1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 anchor="t"/>
        <a:lstStyle/>
        <a:p>
          <a:pPr algn="ctr"/>
          <a:endParaRPr lang="fr-FR" sz="2000" b="0" dirty="0">
            <a:solidFill>
              <a:srgbClr val="002060"/>
            </a:solidFill>
          </a:endParaRPr>
        </a:p>
        <a:p>
          <a:pPr algn="ctr"/>
          <a:r>
            <a:rPr lang="fr-FR" sz="2000" b="0" dirty="0">
              <a:solidFill>
                <a:srgbClr val="002060"/>
              </a:solidFill>
            </a:rPr>
            <a:t>GDB U16 à Senior</a:t>
          </a:r>
        </a:p>
        <a:p>
          <a:pPr algn="ctr"/>
          <a:r>
            <a:rPr lang="fr-FR" sz="1200" b="0" dirty="0" err="1">
              <a:solidFill>
                <a:srgbClr val="00B050"/>
              </a:solidFill>
            </a:rPr>
            <a:t>Eric</a:t>
          </a:r>
          <a:r>
            <a:rPr lang="fr-FR" sz="1200" b="0" dirty="0">
              <a:solidFill>
                <a:srgbClr val="00B050"/>
              </a:solidFill>
            </a:rPr>
            <a:t> </a:t>
          </a:r>
          <a:r>
            <a:rPr lang="fr-FR" sz="1200" b="0" dirty="0" err="1">
              <a:solidFill>
                <a:srgbClr val="00B050"/>
              </a:solidFill>
            </a:rPr>
            <a:t>Feuvrier</a:t>
          </a:r>
          <a:r>
            <a:rPr lang="fr-FR" sz="1200" b="0" dirty="0">
              <a:solidFill>
                <a:srgbClr val="00B050"/>
              </a:solidFill>
            </a:rPr>
            <a:t> </a:t>
          </a:r>
          <a:r>
            <a:rPr lang="fr-FR" sz="1000" b="0" dirty="0">
              <a:solidFill>
                <a:schemeClr val="accent1"/>
              </a:solidFill>
            </a:rPr>
            <a:t>Spé</a:t>
          </a:r>
          <a:r>
            <a:rPr lang="fr-FR" sz="1000" b="0" dirty="0">
              <a:solidFill>
                <a:srgbClr val="002060"/>
              </a:solidFill>
            </a:rPr>
            <a:t> gardien</a:t>
          </a:r>
        </a:p>
        <a:p>
          <a:pPr algn="ctr"/>
          <a:r>
            <a:rPr lang="fr-FR" sz="1000" b="0" dirty="0">
              <a:solidFill>
                <a:srgbClr val="002060"/>
              </a:solidFill>
            </a:rPr>
            <a:t>Mardi pole senior u20 de 19h00 a 20h00</a:t>
          </a:r>
        </a:p>
        <a:p>
          <a:pPr algn="ctr"/>
          <a:endParaRPr lang="fr-FR" sz="1000" b="0" dirty="0">
            <a:solidFill>
              <a:srgbClr val="002060"/>
            </a:solidFill>
          </a:endParaRPr>
        </a:p>
        <a:p>
          <a:pPr algn="ctr"/>
          <a:r>
            <a:rPr lang="fr-FR" sz="1000" b="0" dirty="0">
              <a:solidFill>
                <a:srgbClr val="00B050"/>
              </a:solidFill>
            </a:rPr>
            <a:t>Willy </a:t>
          </a:r>
          <a:r>
            <a:rPr lang="fr-FR" sz="1000" b="0" dirty="0" err="1">
              <a:solidFill>
                <a:srgbClr val="00B050"/>
              </a:solidFill>
            </a:rPr>
            <a:t>Doxiville</a:t>
          </a:r>
          <a:r>
            <a:rPr lang="fr-FR" sz="1000" b="0" dirty="0">
              <a:solidFill>
                <a:srgbClr val="00B050"/>
              </a:solidFill>
            </a:rPr>
            <a:t> / Ramos juan jean </a:t>
          </a:r>
          <a:r>
            <a:rPr lang="fr-FR" sz="1000" b="0" dirty="0">
              <a:solidFill>
                <a:schemeClr val="accent1"/>
              </a:solidFill>
            </a:rPr>
            <a:t>S</a:t>
          </a:r>
          <a:r>
            <a:rPr lang="fr-FR" sz="1000" b="0" dirty="0">
              <a:solidFill>
                <a:srgbClr val="002060"/>
              </a:solidFill>
            </a:rPr>
            <a:t>pé gardien</a:t>
          </a:r>
        </a:p>
        <a:p>
          <a:pPr algn="ctr"/>
          <a:r>
            <a:rPr lang="fr-FR" sz="1000" b="0" dirty="0">
              <a:solidFill>
                <a:srgbClr val="002060"/>
              </a:solidFill>
            </a:rPr>
            <a:t>Mercredi  u17u16 de 18h30 a19h30</a:t>
          </a:r>
        </a:p>
        <a:p>
          <a:pPr algn="ctr"/>
          <a:endParaRPr lang="fr-FR" sz="2000" b="0" dirty="0">
            <a:solidFill>
              <a:srgbClr val="002060"/>
            </a:solidFill>
          </a:endParaRPr>
        </a:p>
      </dgm:t>
    </dgm:pt>
    <dgm:pt modelId="{7C150CD5-EE5B-1945-AC18-86143D0F075E}" type="parTrans" cxnId="{8CD75370-105B-3949-9A35-D301B65B13E3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135442A1-CEA2-114B-8D3F-789F1E11E360}" type="sibTrans" cxnId="{8CD75370-105B-3949-9A35-D301B65B13E3}">
      <dgm:prSet/>
      <dgm:spPr/>
      <dgm:t>
        <a:bodyPr/>
        <a:lstStyle/>
        <a:p>
          <a:endParaRPr lang="fr-FR"/>
        </a:p>
      </dgm:t>
    </dgm:pt>
    <dgm:pt modelId="{AF913A19-8694-DC40-A55D-2669D3A09317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2000" b="0" dirty="0">
              <a:solidFill>
                <a:srgbClr val="002060"/>
              </a:solidFill>
            </a:rPr>
            <a:t>GDB U10 à U16</a:t>
          </a:r>
        </a:p>
        <a:p>
          <a:pPr algn="ctr"/>
          <a:r>
            <a:rPr lang="fr-FR" sz="2000" b="0" dirty="0">
              <a:solidFill>
                <a:srgbClr val="002060"/>
              </a:solidFill>
            </a:rPr>
            <a:t>(Lundi )</a:t>
          </a:r>
        </a:p>
        <a:p>
          <a:pPr algn="l"/>
          <a:r>
            <a:rPr lang="fr-FR" sz="1800" b="1" dirty="0">
              <a:solidFill>
                <a:srgbClr val="00B050"/>
              </a:solidFill>
            </a:rPr>
            <a:t>               </a:t>
          </a:r>
          <a:r>
            <a:rPr lang="fr-FR" sz="1200" b="1" dirty="0">
              <a:solidFill>
                <a:srgbClr val="00B050"/>
              </a:solidFill>
            </a:rPr>
            <a:t>Jean Marie </a:t>
          </a:r>
          <a:r>
            <a:rPr lang="fr-FR" sz="1200" b="1" dirty="0" err="1">
              <a:solidFill>
                <a:srgbClr val="00B050"/>
              </a:solidFill>
            </a:rPr>
            <a:t>Brunand</a:t>
          </a:r>
          <a:r>
            <a:rPr lang="fr-FR" sz="1200" b="1" dirty="0">
              <a:solidFill>
                <a:srgbClr val="00B050"/>
              </a:solidFill>
            </a:rPr>
            <a:t> </a:t>
          </a:r>
          <a:r>
            <a:rPr lang="fr-FR" sz="1200" b="1" dirty="0">
              <a:solidFill>
                <a:srgbClr val="0070C0"/>
              </a:solidFill>
            </a:rPr>
            <a:t>BEF</a:t>
          </a:r>
        </a:p>
        <a:p>
          <a:pPr algn="l"/>
          <a:r>
            <a:rPr lang="fr-FR" sz="1200" dirty="0">
              <a:solidFill>
                <a:srgbClr val="FFC000"/>
              </a:solidFill>
            </a:rPr>
            <a:t>                              </a:t>
          </a:r>
          <a:r>
            <a:rPr lang="fr-FR" sz="1200" b="1" dirty="0">
              <a:solidFill>
                <a:srgbClr val="00B050"/>
              </a:solidFill>
            </a:rPr>
            <a:t>Alex Vincent</a:t>
          </a:r>
        </a:p>
        <a:p>
          <a:pPr algn="l"/>
          <a:endParaRPr lang="fr-FR" sz="1800" b="1" dirty="0">
            <a:solidFill>
              <a:srgbClr val="00B050"/>
            </a:solidFill>
          </a:endParaRPr>
        </a:p>
      </dgm:t>
    </dgm:pt>
    <dgm:pt modelId="{E84E1223-8828-F543-9465-5555288D7CD4}" type="parTrans" cxnId="{B7186074-07EC-774C-8C97-0E8E07AEE88B}">
      <dgm:prSet/>
      <dgm:spPr/>
      <dgm:t>
        <a:bodyPr/>
        <a:lstStyle/>
        <a:p>
          <a:endParaRPr lang="fr-FR"/>
        </a:p>
      </dgm:t>
    </dgm:pt>
    <dgm:pt modelId="{A8900E70-ABCB-C149-9557-1130B853006A}" type="sibTrans" cxnId="{B7186074-07EC-774C-8C97-0E8E07AEE88B}">
      <dgm:prSet/>
      <dgm:spPr/>
      <dgm:t>
        <a:bodyPr/>
        <a:lstStyle/>
        <a:p>
          <a:endParaRPr lang="fr-FR"/>
        </a:p>
      </dgm:t>
    </dgm:pt>
    <dgm:pt modelId="{38658214-4A4D-BB4B-9410-8589D61EA904}" type="pres">
      <dgm:prSet presAssocID="{6D1D94CD-7549-B047-82CB-C1D0D0C0EC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56247C8-AC68-D341-9213-A7B176F9F785}" type="pres">
      <dgm:prSet presAssocID="{120A8666-37F9-444C-B0DF-9900AD08364A}" presName="hierRoot1" presStyleCnt="0">
        <dgm:presLayoutVars>
          <dgm:hierBranch val="init"/>
        </dgm:presLayoutVars>
      </dgm:prSet>
      <dgm:spPr/>
    </dgm:pt>
    <dgm:pt modelId="{40B3AAA1-EE3C-7E44-83FA-8692F26C4893}" type="pres">
      <dgm:prSet presAssocID="{120A8666-37F9-444C-B0DF-9900AD08364A}" presName="rootComposite1" presStyleCnt="0"/>
      <dgm:spPr/>
    </dgm:pt>
    <dgm:pt modelId="{9C45EF2C-6385-CB46-8090-EA53D140C3C9}" type="pres">
      <dgm:prSet presAssocID="{120A8666-37F9-444C-B0DF-9900AD08364A}" presName="rootText1" presStyleLbl="node0" presStyleIdx="0" presStyleCnt="1" custScaleX="115806" custScaleY="60966" custLinFactNeighborX="-1504" custLinFactNeighborY="-66885">
        <dgm:presLayoutVars>
          <dgm:chPref val="3"/>
        </dgm:presLayoutVars>
      </dgm:prSet>
      <dgm:spPr/>
    </dgm:pt>
    <dgm:pt modelId="{39CF08FD-DE30-9042-91D8-290D5C1D2356}" type="pres">
      <dgm:prSet presAssocID="{120A8666-37F9-444C-B0DF-9900AD08364A}" presName="rootConnector1" presStyleLbl="node1" presStyleIdx="0" presStyleCnt="0"/>
      <dgm:spPr/>
    </dgm:pt>
    <dgm:pt modelId="{971401F9-AE9C-6A47-809B-B531EA915239}" type="pres">
      <dgm:prSet presAssocID="{120A8666-37F9-444C-B0DF-9900AD08364A}" presName="hierChild2" presStyleCnt="0"/>
      <dgm:spPr/>
    </dgm:pt>
    <dgm:pt modelId="{382EEB65-C698-6D43-9518-CBF338A10D82}" type="pres">
      <dgm:prSet presAssocID="{17215C74-49DB-1B47-B51D-8340EA80C4DE}" presName="Name37" presStyleLbl="parChTrans1D2" presStyleIdx="0" presStyleCnt="3"/>
      <dgm:spPr/>
    </dgm:pt>
    <dgm:pt modelId="{27069C9E-6D72-1A4A-A86A-C99CAD4C4ED6}" type="pres">
      <dgm:prSet presAssocID="{CE15EB21-CB57-A145-981C-A72FBB3E2F1E}" presName="hierRoot2" presStyleCnt="0">
        <dgm:presLayoutVars>
          <dgm:hierBranch val="init"/>
        </dgm:presLayoutVars>
      </dgm:prSet>
      <dgm:spPr/>
    </dgm:pt>
    <dgm:pt modelId="{C5B783FA-84A5-664C-9E09-99F325B663AB}" type="pres">
      <dgm:prSet presAssocID="{CE15EB21-CB57-A145-981C-A72FBB3E2F1E}" presName="rootComposite" presStyleCnt="0"/>
      <dgm:spPr/>
    </dgm:pt>
    <dgm:pt modelId="{A04EB7CC-1C96-0C43-A866-867F8BCC976C}" type="pres">
      <dgm:prSet presAssocID="{CE15EB21-CB57-A145-981C-A72FBB3E2F1E}" presName="rootText" presStyleLbl="node2" presStyleIdx="0" presStyleCnt="3" custScaleY="137597" custLinFactNeighborX="4070" custLinFactNeighborY="-14619">
        <dgm:presLayoutVars>
          <dgm:chPref val="3"/>
        </dgm:presLayoutVars>
      </dgm:prSet>
      <dgm:spPr/>
    </dgm:pt>
    <dgm:pt modelId="{DE0CBDA0-C710-EF49-B416-60C68B02B44B}" type="pres">
      <dgm:prSet presAssocID="{CE15EB21-CB57-A145-981C-A72FBB3E2F1E}" presName="rootConnector" presStyleLbl="node2" presStyleIdx="0" presStyleCnt="3"/>
      <dgm:spPr/>
    </dgm:pt>
    <dgm:pt modelId="{7825225F-C3EF-E749-B5E0-C3C93D3CF156}" type="pres">
      <dgm:prSet presAssocID="{CE15EB21-CB57-A145-981C-A72FBB3E2F1E}" presName="hierChild4" presStyleCnt="0"/>
      <dgm:spPr/>
    </dgm:pt>
    <dgm:pt modelId="{F83FFF92-8F70-9240-8783-01DB70EDB791}" type="pres">
      <dgm:prSet presAssocID="{CE15EB21-CB57-A145-981C-A72FBB3E2F1E}" presName="hierChild5" presStyleCnt="0"/>
      <dgm:spPr/>
    </dgm:pt>
    <dgm:pt modelId="{4AB1792E-7E59-644F-AC3F-E91072C9E0D3}" type="pres">
      <dgm:prSet presAssocID="{E84E1223-8828-F543-9465-5555288D7CD4}" presName="Name37" presStyleLbl="parChTrans1D2" presStyleIdx="1" presStyleCnt="3"/>
      <dgm:spPr/>
    </dgm:pt>
    <dgm:pt modelId="{8406D096-F882-1649-AF88-2FDD221AC9D5}" type="pres">
      <dgm:prSet presAssocID="{AF913A19-8694-DC40-A55D-2669D3A09317}" presName="hierRoot2" presStyleCnt="0">
        <dgm:presLayoutVars>
          <dgm:hierBranch val="init"/>
        </dgm:presLayoutVars>
      </dgm:prSet>
      <dgm:spPr/>
    </dgm:pt>
    <dgm:pt modelId="{6709610C-A0EB-9E43-996C-437188C6C08B}" type="pres">
      <dgm:prSet presAssocID="{AF913A19-8694-DC40-A55D-2669D3A09317}" presName="rootComposite" presStyleCnt="0"/>
      <dgm:spPr/>
    </dgm:pt>
    <dgm:pt modelId="{000A0AC4-370E-2649-82FF-6CBBB19ABA31}" type="pres">
      <dgm:prSet presAssocID="{AF913A19-8694-DC40-A55D-2669D3A09317}" presName="rootText" presStyleLbl="node2" presStyleIdx="1" presStyleCnt="3" custScaleY="137675" custLinFactNeighborX="-2849" custLinFactNeighborY="-14114">
        <dgm:presLayoutVars>
          <dgm:chPref val="3"/>
        </dgm:presLayoutVars>
      </dgm:prSet>
      <dgm:spPr/>
    </dgm:pt>
    <dgm:pt modelId="{22ED7D60-5140-1E4C-84FB-BC4A858D2A93}" type="pres">
      <dgm:prSet presAssocID="{AF913A19-8694-DC40-A55D-2669D3A09317}" presName="rootConnector" presStyleLbl="node2" presStyleIdx="1" presStyleCnt="3"/>
      <dgm:spPr/>
    </dgm:pt>
    <dgm:pt modelId="{61BAB3BE-A819-854F-8ACA-42A2B38A3353}" type="pres">
      <dgm:prSet presAssocID="{AF913A19-8694-DC40-A55D-2669D3A09317}" presName="hierChild4" presStyleCnt="0"/>
      <dgm:spPr/>
    </dgm:pt>
    <dgm:pt modelId="{191DAD65-102F-544F-BD81-AFC2EE431B73}" type="pres">
      <dgm:prSet presAssocID="{AF913A19-8694-DC40-A55D-2669D3A09317}" presName="hierChild5" presStyleCnt="0"/>
      <dgm:spPr/>
    </dgm:pt>
    <dgm:pt modelId="{7D1ECCF3-DC8C-B146-A4A5-82D3A576691E}" type="pres">
      <dgm:prSet presAssocID="{7C150CD5-EE5B-1945-AC18-86143D0F075E}" presName="Name37" presStyleLbl="parChTrans1D2" presStyleIdx="2" presStyleCnt="3"/>
      <dgm:spPr/>
    </dgm:pt>
    <dgm:pt modelId="{24C0CC63-505C-8043-A201-AB29AF8E1121}" type="pres">
      <dgm:prSet presAssocID="{493B75BE-0098-9240-9B79-821CCDD74FD1}" presName="hierRoot2" presStyleCnt="0">
        <dgm:presLayoutVars>
          <dgm:hierBranch val="init"/>
        </dgm:presLayoutVars>
      </dgm:prSet>
      <dgm:spPr/>
    </dgm:pt>
    <dgm:pt modelId="{89A06545-3657-5848-9459-2D8CAF90FFE9}" type="pres">
      <dgm:prSet presAssocID="{493B75BE-0098-9240-9B79-821CCDD74FD1}" presName="rootComposite" presStyleCnt="0"/>
      <dgm:spPr/>
    </dgm:pt>
    <dgm:pt modelId="{0C57A83C-569B-6A4D-B0D8-2856B42B7840}" type="pres">
      <dgm:prSet presAssocID="{493B75BE-0098-9240-9B79-821CCDD74FD1}" presName="rootText" presStyleLbl="node2" presStyleIdx="2" presStyleCnt="3" custScaleY="137675" custLinFactNeighborX="-4477" custLinFactNeighborY="-13656">
        <dgm:presLayoutVars>
          <dgm:chPref val="3"/>
        </dgm:presLayoutVars>
      </dgm:prSet>
      <dgm:spPr/>
    </dgm:pt>
    <dgm:pt modelId="{ED8A0F7B-BAEE-A74C-A022-93C77F0F336C}" type="pres">
      <dgm:prSet presAssocID="{493B75BE-0098-9240-9B79-821CCDD74FD1}" presName="rootConnector" presStyleLbl="node2" presStyleIdx="2" presStyleCnt="3"/>
      <dgm:spPr/>
    </dgm:pt>
    <dgm:pt modelId="{A990AD3E-DBE8-E54F-851F-EE53E4337756}" type="pres">
      <dgm:prSet presAssocID="{493B75BE-0098-9240-9B79-821CCDD74FD1}" presName="hierChild4" presStyleCnt="0"/>
      <dgm:spPr/>
    </dgm:pt>
    <dgm:pt modelId="{BE6ECE2D-6982-0045-A711-1697C795B4C9}" type="pres">
      <dgm:prSet presAssocID="{493B75BE-0098-9240-9B79-821CCDD74FD1}" presName="hierChild5" presStyleCnt="0"/>
      <dgm:spPr/>
    </dgm:pt>
    <dgm:pt modelId="{058D63AC-7392-DC44-8DC0-CCD42D0533B6}" type="pres">
      <dgm:prSet presAssocID="{120A8666-37F9-444C-B0DF-9900AD08364A}" presName="hierChild3" presStyleCnt="0"/>
      <dgm:spPr/>
    </dgm:pt>
  </dgm:ptLst>
  <dgm:cxnLst>
    <dgm:cxn modelId="{DE55AB04-B67B-5041-B0FE-CB888558DC3E}" type="presOf" srcId="{493B75BE-0098-9240-9B79-821CCDD74FD1}" destId="{ED8A0F7B-BAEE-A74C-A022-93C77F0F336C}" srcOrd="1" destOrd="0" presId="urn:microsoft.com/office/officeart/2005/8/layout/orgChart1"/>
    <dgm:cxn modelId="{1BBC990F-4F46-1C4E-BF70-CC4347A69F4F}" type="presOf" srcId="{6D1D94CD-7549-B047-82CB-C1D0D0C0ECEC}" destId="{38658214-4A4D-BB4B-9410-8589D61EA904}" srcOrd="0" destOrd="0" presId="urn:microsoft.com/office/officeart/2005/8/layout/orgChart1"/>
    <dgm:cxn modelId="{C882131D-CAE9-3B4A-B984-9B3667820CA2}" type="presOf" srcId="{AF913A19-8694-DC40-A55D-2669D3A09317}" destId="{22ED7D60-5140-1E4C-84FB-BC4A858D2A93}" srcOrd="1" destOrd="0" presId="urn:microsoft.com/office/officeart/2005/8/layout/orgChart1"/>
    <dgm:cxn modelId="{30616920-ACA9-7948-9F2A-817A7A118257}" type="presOf" srcId="{493B75BE-0098-9240-9B79-821CCDD74FD1}" destId="{0C57A83C-569B-6A4D-B0D8-2856B42B7840}" srcOrd="0" destOrd="0" presId="urn:microsoft.com/office/officeart/2005/8/layout/orgChart1"/>
    <dgm:cxn modelId="{C6860921-2AFD-6347-B265-E7BAE8E3AB8C}" type="presOf" srcId="{AF913A19-8694-DC40-A55D-2669D3A09317}" destId="{000A0AC4-370E-2649-82FF-6CBBB19ABA31}" srcOrd="0" destOrd="0" presId="urn:microsoft.com/office/officeart/2005/8/layout/orgChart1"/>
    <dgm:cxn modelId="{6CAA2A40-73F6-2B48-A1B3-29F754F66FEC}" type="presOf" srcId="{120A8666-37F9-444C-B0DF-9900AD08364A}" destId="{39CF08FD-DE30-9042-91D8-290D5C1D2356}" srcOrd="1" destOrd="0" presId="urn:microsoft.com/office/officeart/2005/8/layout/orgChart1"/>
    <dgm:cxn modelId="{DBFFC74F-E240-9849-B77C-D12A343426E5}" type="presOf" srcId="{120A8666-37F9-444C-B0DF-9900AD08364A}" destId="{9C45EF2C-6385-CB46-8090-EA53D140C3C9}" srcOrd="0" destOrd="0" presId="urn:microsoft.com/office/officeart/2005/8/layout/orgChart1"/>
    <dgm:cxn modelId="{8CD75370-105B-3949-9A35-D301B65B13E3}" srcId="{120A8666-37F9-444C-B0DF-9900AD08364A}" destId="{493B75BE-0098-9240-9B79-821CCDD74FD1}" srcOrd="2" destOrd="0" parTransId="{7C150CD5-EE5B-1945-AC18-86143D0F075E}" sibTransId="{135442A1-CEA2-114B-8D3F-789F1E11E360}"/>
    <dgm:cxn modelId="{BAE43951-E6BB-D14B-9B90-149D990C1A84}" srcId="{6D1D94CD-7549-B047-82CB-C1D0D0C0ECEC}" destId="{120A8666-37F9-444C-B0DF-9900AD08364A}" srcOrd="0" destOrd="0" parTransId="{68F4302C-D67A-E244-92ED-BAFD9B1CD9B3}" sibTransId="{3517F776-2CA2-2A44-A29A-4C376DF992F3}"/>
    <dgm:cxn modelId="{E57E6152-15D8-F647-87C4-1EB0E339A65A}" srcId="{120A8666-37F9-444C-B0DF-9900AD08364A}" destId="{CE15EB21-CB57-A145-981C-A72FBB3E2F1E}" srcOrd="0" destOrd="0" parTransId="{17215C74-49DB-1B47-B51D-8340EA80C4DE}" sibTransId="{D607D5B8-34AB-3240-9358-0B590B768513}"/>
    <dgm:cxn modelId="{B7186074-07EC-774C-8C97-0E8E07AEE88B}" srcId="{120A8666-37F9-444C-B0DF-9900AD08364A}" destId="{AF913A19-8694-DC40-A55D-2669D3A09317}" srcOrd="1" destOrd="0" parTransId="{E84E1223-8828-F543-9465-5555288D7CD4}" sibTransId="{A8900E70-ABCB-C149-9557-1130B853006A}"/>
    <dgm:cxn modelId="{421D5980-5189-2C48-9A11-E7349FEACCD3}" type="presOf" srcId="{CE15EB21-CB57-A145-981C-A72FBB3E2F1E}" destId="{A04EB7CC-1C96-0C43-A866-867F8BCC976C}" srcOrd="0" destOrd="0" presId="urn:microsoft.com/office/officeart/2005/8/layout/orgChart1"/>
    <dgm:cxn modelId="{7FA3B288-2C14-B741-8050-CCEC2301B3E5}" type="presOf" srcId="{E84E1223-8828-F543-9465-5555288D7CD4}" destId="{4AB1792E-7E59-644F-AC3F-E91072C9E0D3}" srcOrd="0" destOrd="0" presId="urn:microsoft.com/office/officeart/2005/8/layout/orgChart1"/>
    <dgm:cxn modelId="{554A738D-ABCE-754A-A267-2889619B2CAD}" type="presOf" srcId="{CE15EB21-CB57-A145-981C-A72FBB3E2F1E}" destId="{DE0CBDA0-C710-EF49-B416-60C68B02B44B}" srcOrd="1" destOrd="0" presId="urn:microsoft.com/office/officeart/2005/8/layout/orgChart1"/>
    <dgm:cxn modelId="{A17A38EF-CA6D-374F-83CA-4057869C5311}" type="presOf" srcId="{17215C74-49DB-1B47-B51D-8340EA80C4DE}" destId="{382EEB65-C698-6D43-9518-CBF338A10D82}" srcOrd="0" destOrd="0" presId="urn:microsoft.com/office/officeart/2005/8/layout/orgChart1"/>
    <dgm:cxn modelId="{354F6CF5-93EF-E647-922F-DF65F3F1415F}" type="presOf" srcId="{7C150CD5-EE5B-1945-AC18-86143D0F075E}" destId="{7D1ECCF3-DC8C-B146-A4A5-82D3A576691E}" srcOrd="0" destOrd="0" presId="urn:microsoft.com/office/officeart/2005/8/layout/orgChart1"/>
    <dgm:cxn modelId="{678DD245-AF77-6C4B-9E9E-7A84DBA18BF8}" type="presParOf" srcId="{38658214-4A4D-BB4B-9410-8589D61EA904}" destId="{B56247C8-AC68-D341-9213-A7B176F9F785}" srcOrd="0" destOrd="0" presId="urn:microsoft.com/office/officeart/2005/8/layout/orgChart1"/>
    <dgm:cxn modelId="{0B2FDFA4-E651-8B47-900A-55698337126D}" type="presParOf" srcId="{B56247C8-AC68-D341-9213-A7B176F9F785}" destId="{40B3AAA1-EE3C-7E44-83FA-8692F26C4893}" srcOrd="0" destOrd="0" presId="urn:microsoft.com/office/officeart/2005/8/layout/orgChart1"/>
    <dgm:cxn modelId="{A1CBCBF9-F2C8-9D40-BF5A-61D1FF4F2547}" type="presParOf" srcId="{40B3AAA1-EE3C-7E44-83FA-8692F26C4893}" destId="{9C45EF2C-6385-CB46-8090-EA53D140C3C9}" srcOrd="0" destOrd="0" presId="urn:microsoft.com/office/officeart/2005/8/layout/orgChart1"/>
    <dgm:cxn modelId="{B0BC0A53-3B01-1746-BB19-D9C2EFEF3DAA}" type="presParOf" srcId="{40B3AAA1-EE3C-7E44-83FA-8692F26C4893}" destId="{39CF08FD-DE30-9042-91D8-290D5C1D2356}" srcOrd="1" destOrd="0" presId="urn:microsoft.com/office/officeart/2005/8/layout/orgChart1"/>
    <dgm:cxn modelId="{DF57C773-8D9F-7140-9F88-A7C20753462B}" type="presParOf" srcId="{B56247C8-AC68-D341-9213-A7B176F9F785}" destId="{971401F9-AE9C-6A47-809B-B531EA915239}" srcOrd="1" destOrd="0" presId="urn:microsoft.com/office/officeart/2005/8/layout/orgChart1"/>
    <dgm:cxn modelId="{A8562295-E694-3E47-8C5E-6958501FEEBB}" type="presParOf" srcId="{971401F9-AE9C-6A47-809B-B531EA915239}" destId="{382EEB65-C698-6D43-9518-CBF338A10D82}" srcOrd="0" destOrd="0" presId="urn:microsoft.com/office/officeart/2005/8/layout/orgChart1"/>
    <dgm:cxn modelId="{2CD7CDDE-EE20-5D47-AA49-28F2B7A00684}" type="presParOf" srcId="{971401F9-AE9C-6A47-809B-B531EA915239}" destId="{27069C9E-6D72-1A4A-A86A-C99CAD4C4ED6}" srcOrd="1" destOrd="0" presId="urn:microsoft.com/office/officeart/2005/8/layout/orgChart1"/>
    <dgm:cxn modelId="{80A233F0-8742-1543-854A-C36ADB18E39B}" type="presParOf" srcId="{27069C9E-6D72-1A4A-A86A-C99CAD4C4ED6}" destId="{C5B783FA-84A5-664C-9E09-99F325B663AB}" srcOrd="0" destOrd="0" presId="urn:microsoft.com/office/officeart/2005/8/layout/orgChart1"/>
    <dgm:cxn modelId="{DC6F745E-0FA7-C84C-9EAD-E5495EEEE70C}" type="presParOf" srcId="{C5B783FA-84A5-664C-9E09-99F325B663AB}" destId="{A04EB7CC-1C96-0C43-A866-867F8BCC976C}" srcOrd="0" destOrd="0" presId="urn:microsoft.com/office/officeart/2005/8/layout/orgChart1"/>
    <dgm:cxn modelId="{C5032B79-2F59-B14A-BB36-658D7DC10AB2}" type="presParOf" srcId="{C5B783FA-84A5-664C-9E09-99F325B663AB}" destId="{DE0CBDA0-C710-EF49-B416-60C68B02B44B}" srcOrd="1" destOrd="0" presId="urn:microsoft.com/office/officeart/2005/8/layout/orgChart1"/>
    <dgm:cxn modelId="{8349FB01-3410-2F43-BBB1-BFC93BC7783E}" type="presParOf" srcId="{27069C9E-6D72-1A4A-A86A-C99CAD4C4ED6}" destId="{7825225F-C3EF-E749-B5E0-C3C93D3CF156}" srcOrd="1" destOrd="0" presId="urn:microsoft.com/office/officeart/2005/8/layout/orgChart1"/>
    <dgm:cxn modelId="{F60846C9-F115-F74D-9556-67C47FF1CA91}" type="presParOf" srcId="{27069C9E-6D72-1A4A-A86A-C99CAD4C4ED6}" destId="{F83FFF92-8F70-9240-8783-01DB70EDB791}" srcOrd="2" destOrd="0" presId="urn:microsoft.com/office/officeart/2005/8/layout/orgChart1"/>
    <dgm:cxn modelId="{CD29005D-52FB-FF4C-903A-D8EC84FB2E3C}" type="presParOf" srcId="{971401F9-AE9C-6A47-809B-B531EA915239}" destId="{4AB1792E-7E59-644F-AC3F-E91072C9E0D3}" srcOrd="2" destOrd="0" presId="urn:microsoft.com/office/officeart/2005/8/layout/orgChart1"/>
    <dgm:cxn modelId="{CBD2A147-B42B-E546-909E-E77E7E6CE2D6}" type="presParOf" srcId="{971401F9-AE9C-6A47-809B-B531EA915239}" destId="{8406D096-F882-1649-AF88-2FDD221AC9D5}" srcOrd="3" destOrd="0" presId="urn:microsoft.com/office/officeart/2005/8/layout/orgChart1"/>
    <dgm:cxn modelId="{DCBCB150-3FB4-1A41-880C-D717EECEAC49}" type="presParOf" srcId="{8406D096-F882-1649-AF88-2FDD221AC9D5}" destId="{6709610C-A0EB-9E43-996C-437188C6C08B}" srcOrd="0" destOrd="0" presId="urn:microsoft.com/office/officeart/2005/8/layout/orgChart1"/>
    <dgm:cxn modelId="{EB0B0612-D985-8346-B224-003EE926A9EC}" type="presParOf" srcId="{6709610C-A0EB-9E43-996C-437188C6C08B}" destId="{000A0AC4-370E-2649-82FF-6CBBB19ABA31}" srcOrd="0" destOrd="0" presId="urn:microsoft.com/office/officeart/2005/8/layout/orgChart1"/>
    <dgm:cxn modelId="{ED94723D-0956-B34B-807F-7CDFA30C7F5B}" type="presParOf" srcId="{6709610C-A0EB-9E43-996C-437188C6C08B}" destId="{22ED7D60-5140-1E4C-84FB-BC4A858D2A93}" srcOrd="1" destOrd="0" presId="urn:microsoft.com/office/officeart/2005/8/layout/orgChart1"/>
    <dgm:cxn modelId="{360902A0-6C00-5F45-B324-F00B7F9A44FF}" type="presParOf" srcId="{8406D096-F882-1649-AF88-2FDD221AC9D5}" destId="{61BAB3BE-A819-854F-8ACA-42A2B38A3353}" srcOrd="1" destOrd="0" presId="urn:microsoft.com/office/officeart/2005/8/layout/orgChart1"/>
    <dgm:cxn modelId="{3F71287C-921F-7A40-90C4-51D3491E2DCE}" type="presParOf" srcId="{8406D096-F882-1649-AF88-2FDD221AC9D5}" destId="{191DAD65-102F-544F-BD81-AFC2EE431B73}" srcOrd="2" destOrd="0" presId="urn:microsoft.com/office/officeart/2005/8/layout/orgChart1"/>
    <dgm:cxn modelId="{A90C04BA-3FC9-924E-95B3-5E300752E49C}" type="presParOf" srcId="{971401F9-AE9C-6A47-809B-B531EA915239}" destId="{7D1ECCF3-DC8C-B146-A4A5-82D3A576691E}" srcOrd="4" destOrd="0" presId="urn:microsoft.com/office/officeart/2005/8/layout/orgChart1"/>
    <dgm:cxn modelId="{5DBA5B64-6BC3-F948-AC27-D9CD2CA4B25B}" type="presParOf" srcId="{971401F9-AE9C-6A47-809B-B531EA915239}" destId="{24C0CC63-505C-8043-A201-AB29AF8E1121}" srcOrd="5" destOrd="0" presId="urn:microsoft.com/office/officeart/2005/8/layout/orgChart1"/>
    <dgm:cxn modelId="{538D1124-FC01-8A4D-A6F8-FB9B6AA623FB}" type="presParOf" srcId="{24C0CC63-505C-8043-A201-AB29AF8E1121}" destId="{89A06545-3657-5848-9459-2D8CAF90FFE9}" srcOrd="0" destOrd="0" presId="urn:microsoft.com/office/officeart/2005/8/layout/orgChart1"/>
    <dgm:cxn modelId="{7671C50B-271A-F748-A4F4-CA1C74BD5494}" type="presParOf" srcId="{89A06545-3657-5848-9459-2D8CAF90FFE9}" destId="{0C57A83C-569B-6A4D-B0D8-2856B42B7840}" srcOrd="0" destOrd="0" presId="urn:microsoft.com/office/officeart/2005/8/layout/orgChart1"/>
    <dgm:cxn modelId="{8EF80536-75BF-D34F-9AF7-9E83323B4FD5}" type="presParOf" srcId="{89A06545-3657-5848-9459-2D8CAF90FFE9}" destId="{ED8A0F7B-BAEE-A74C-A022-93C77F0F336C}" srcOrd="1" destOrd="0" presId="urn:microsoft.com/office/officeart/2005/8/layout/orgChart1"/>
    <dgm:cxn modelId="{BEF18E10-4BD9-AD49-98F8-A9AC95F20BF2}" type="presParOf" srcId="{24C0CC63-505C-8043-A201-AB29AF8E1121}" destId="{A990AD3E-DBE8-E54F-851F-EE53E4337756}" srcOrd="1" destOrd="0" presId="urn:microsoft.com/office/officeart/2005/8/layout/orgChart1"/>
    <dgm:cxn modelId="{FC6682E0-0BC2-FE49-80B8-FEC381284CAC}" type="presParOf" srcId="{24C0CC63-505C-8043-A201-AB29AF8E1121}" destId="{BE6ECE2D-6982-0045-A711-1697C795B4C9}" srcOrd="2" destOrd="0" presId="urn:microsoft.com/office/officeart/2005/8/layout/orgChart1"/>
    <dgm:cxn modelId="{F64B3566-95FC-B840-A2E1-5598A530053D}" type="presParOf" srcId="{B56247C8-AC68-D341-9213-A7B176F9F785}" destId="{058D63AC-7392-DC44-8DC0-CCD42D0533B6}" srcOrd="2" destOrd="0" presId="urn:microsoft.com/office/officeart/2005/8/layout/orgChart1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D1D94CD-7549-B047-82CB-C1D0D0C0ECEC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120A8666-37F9-444C-B0DF-9900AD08364A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600" dirty="0">
              <a:solidFill>
                <a:srgbClr val="002060"/>
              </a:solidFill>
            </a:rPr>
            <a:t>DIRECTION SPORTIVE</a:t>
          </a:r>
        </a:p>
      </dgm:t>
    </dgm:pt>
    <dgm:pt modelId="{68F4302C-D67A-E244-92ED-BAFD9B1CD9B3}" type="parTrans" cxnId="{BAE43951-E6BB-D14B-9B90-149D990C1A84}">
      <dgm:prSet/>
      <dgm:spPr/>
      <dgm:t>
        <a:bodyPr/>
        <a:lstStyle/>
        <a:p>
          <a:endParaRPr lang="fr-FR"/>
        </a:p>
      </dgm:t>
    </dgm:pt>
    <dgm:pt modelId="{3517F776-2CA2-2A44-A29A-4C376DF992F3}" type="sibTrans" cxnId="{BAE43951-E6BB-D14B-9B90-149D990C1A84}">
      <dgm:prSet/>
      <dgm:spPr/>
      <dgm:t>
        <a:bodyPr/>
        <a:lstStyle/>
        <a:p>
          <a:endParaRPr lang="fr-FR"/>
        </a:p>
      </dgm:t>
    </dgm:pt>
    <dgm:pt modelId="{E9FE18E9-D681-034A-B847-9AED4982C536}" type="asst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dirty="0">
              <a:solidFill>
                <a:srgbClr val="002060"/>
              </a:solidFill>
            </a:rPr>
            <a:t>Section sportive la Xavière</a:t>
          </a:r>
        </a:p>
        <a:p>
          <a:r>
            <a:rPr lang="fr-FR" sz="1800" dirty="0">
              <a:solidFill>
                <a:srgbClr val="00B050"/>
              </a:solidFill>
            </a:rPr>
            <a:t>Christophe </a:t>
          </a:r>
          <a:r>
            <a:rPr lang="fr-FR" sz="1800" dirty="0" err="1">
              <a:solidFill>
                <a:srgbClr val="00B050"/>
              </a:solidFill>
            </a:rPr>
            <a:t>Ezquerra</a:t>
          </a:r>
          <a:r>
            <a:rPr lang="fr-FR" sz="1800" dirty="0">
              <a:solidFill>
                <a:srgbClr val="00B050"/>
              </a:solidFill>
            </a:rPr>
            <a:t> BEF </a:t>
          </a:r>
        </a:p>
      </dgm:t>
    </dgm:pt>
    <dgm:pt modelId="{60273FAE-2E28-FA47-A33E-C8BB8D807CA3}" type="parTrans" cxnId="{05B30A24-334B-5446-9BDB-3CBDFC54F01C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98339D3A-FF08-F945-87EE-268CA4F832D2}" type="sibTrans" cxnId="{05B30A24-334B-5446-9BDB-3CBDFC54F01C}">
      <dgm:prSet/>
      <dgm:spPr/>
      <dgm:t>
        <a:bodyPr/>
        <a:lstStyle/>
        <a:p>
          <a:endParaRPr lang="fr-FR"/>
        </a:p>
      </dgm:t>
    </dgm:pt>
    <dgm:pt modelId="{D721196F-4FC2-7246-AF7F-3F30A5589D59}">
      <dgm:prSet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endParaRPr lang="fr-FR" sz="1100" b="1" dirty="0">
            <a:solidFill>
              <a:srgbClr val="FF0000"/>
            </a:solidFill>
          </a:endParaRPr>
        </a:p>
        <a:p>
          <a:pPr algn="ctr"/>
          <a:endParaRPr lang="fr-FR" sz="1400" b="1" dirty="0">
            <a:solidFill>
              <a:srgbClr val="00B050"/>
            </a:solidFill>
          </a:endParaRPr>
        </a:p>
        <a:p>
          <a:pPr algn="ctr"/>
          <a:r>
            <a:rPr lang="fr-FR" sz="1400" b="1" dirty="0">
              <a:solidFill>
                <a:srgbClr val="00B050"/>
              </a:solidFill>
            </a:rPr>
            <a:t>Alex Mathieu  BMF</a:t>
          </a:r>
        </a:p>
        <a:p>
          <a:pPr algn="ctr"/>
          <a:r>
            <a:rPr lang="fr-FR" sz="1400" b="1" dirty="0">
              <a:solidFill>
                <a:srgbClr val="00B050"/>
              </a:solidFill>
            </a:rPr>
            <a:t>Badis </a:t>
          </a:r>
          <a:r>
            <a:rPr lang="fr-FR" sz="1400" b="1" dirty="0" err="1">
              <a:solidFill>
                <a:srgbClr val="00B050"/>
              </a:solidFill>
            </a:rPr>
            <a:t>Benferhat</a:t>
          </a:r>
          <a:endParaRPr lang="fr-FR" sz="1400" b="1" dirty="0">
            <a:solidFill>
              <a:srgbClr val="00B050"/>
            </a:solidFill>
          </a:endParaRPr>
        </a:p>
        <a:p>
          <a:pPr algn="ctr"/>
          <a:r>
            <a:rPr lang="fr-FR" sz="1400" b="1" dirty="0">
              <a:solidFill>
                <a:srgbClr val="00B050"/>
              </a:solidFill>
            </a:rPr>
            <a:t>Greg </a:t>
          </a:r>
          <a:r>
            <a:rPr lang="fr-FR" sz="1400" b="1" dirty="0" err="1">
              <a:solidFill>
                <a:srgbClr val="00B050"/>
              </a:solidFill>
            </a:rPr>
            <a:t>Dinet</a:t>
          </a:r>
          <a:r>
            <a:rPr lang="fr-FR" sz="1400" b="1">
              <a:solidFill>
                <a:srgbClr val="00B050"/>
              </a:solidFill>
            </a:rPr>
            <a:t>  CFF1</a:t>
          </a:r>
          <a:endParaRPr lang="fr-FR" sz="1400" b="1" dirty="0">
            <a:solidFill>
              <a:srgbClr val="00B050"/>
            </a:solidFill>
          </a:endParaRPr>
        </a:p>
        <a:p>
          <a:pPr algn="ctr"/>
          <a:r>
            <a:rPr lang="fr-FR" sz="1400" b="1" dirty="0">
              <a:solidFill>
                <a:srgbClr val="00B050"/>
              </a:solidFill>
            </a:rPr>
            <a:t>     Gerard </a:t>
          </a:r>
          <a:r>
            <a:rPr lang="fr-FR" sz="1400" b="1" dirty="0" err="1">
              <a:solidFill>
                <a:srgbClr val="00B050"/>
              </a:solidFill>
            </a:rPr>
            <a:t>Goutalier</a:t>
          </a:r>
          <a:r>
            <a:rPr lang="fr-FR" sz="1400" b="1" dirty="0">
              <a:solidFill>
                <a:srgbClr val="00B050"/>
              </a:solidFill>
            </a:rPr>
            <a:t> BEF </a:t>
          </a:r>
        </a:p>
        <a:p>
          <a:pPr algn="ctr"/>
          <a:endParaRPr lang="fr-FR" sz="1800" b="1" dirty="0">
            <a:solidFill>
              <a:srgbClr val="00B050"/>
            </a:solidFill>
          </a:endParaRPr>
        </a:p>
      </dgm:t>
    </dgm:pt>
    <dgm:pt modelId="{5FFC330D-4F77-804D-AB22-80C6A577A31A}" type="parTrans" cxnId="{008401B1-F8DD-9743-8D48-B6F5B2C0660B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A5A553A0-554D-6E42-8DAC-0C1A80DBF05D}" type="sibTrans" cxnId="{008401B1-F8DD-9743-8D48-B6F5B2C0660B}">
      <dgm:prSet/>
      <dgm:spPr/>
      <dgm:t>
        <a:bodyPr/>
        <a:lstStyle/>
        <a:p>
          <a:endParaRPr lang="fr-FR"/>
        </a:p>
      </dgm:t>
    </dgm:pt>
    <dgm:pt modelId="{38658214-4A4D-BB4B-9410-8589D61EA904}" type="pres">
      <dgm:prSet presAssocID="{6D1D94CD-7549-B047-82CB-C1D0D0C0ECEC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B56247C8-AC68-D341-9213-A7B176F9F785}" type="pres">
      <dgm:prSet presAssocID="{120A8666-37F9-444C-B0DF-9900AD08364A}" presName="hierRoot1" presStyleCnt="0">
        <dgm:presLayoutVars>
          <dgm:hierBranch/>
        </dgm:presLayoutVars>
      </dgm:prSet>
      <dgm:spPr/>
    </dgm:pt>
    <dgm:pt modelId="{40B3AAA1-EE3C-7E44-83FA-8692F26C4893}" type="pres">
      <dgm:prSet presAssocID="{120A8666-37F9-444C-B0DF-9900AD08364A}" presName="rootComposite1" presStyleCnt="0"/>
      <dgm:spPr/>
    </dgm:pt>
    <dgm:pt modelId="{9C45EF2C-6385-CB46-8090-EA53D140C3C9}" type="pres">
      <dgm:prSet presAssocID="{120A8666-37F9-444C-B0DF-9900AD08364A}" presName="rootText1" presStyleLbl="node0" presStyleIdx="0" presStyleCnt="1" custScaleX="141806" custScaleY="79552" custLinFactNeighborX="-30449" custLinFactNeighborY="7082">
        <dgm:presLayoutVars>
          <dgm:chPref val="3"/>
        </dgm:presLayoutVars>
      </dgm:prSet>
      <dgm:spPr/>
    </dgm:pt>
    <dgm:pt modelId="{39CF08FD-DE30-9042-91D8-290D5C1D2356}" type="pres">
      <dgm:prSet presAssocID="{120A8666-37F9-444C-B0DF-9900AD08364A}" presName="rootConnector1" presStyleLbl="node1" presStyleIdx="0" presStyleCnt="0"/>
      <dgm:spPr/>
    </dgm:pt>
    <dgm:pt modelId="{971401F9-AE9C-6A47-809B-B531EA915239}" type="pres">
      <dgm:prSet presAssocID="{120A8666-37F9-444C-B0DF-9900AD08364A}" presName="hierChild2" presStyleCnt="0"/>
      <dgm:spPr/>
    </dgm:pt>
    <dgm:pt modelId="{058D63AC-7392-DC44-8DC0-CCD42D0533B6}" type="pres">
      <dgm:prSet presAssocID="{120A8666-37F9-444C-B0DF-9900AD08364A}" presName="hierChild3" presStyleCnt="0"/>
      <dgm:spPr/>
    </dgm:pt>
    <dgm:pt modelId="{C0651DD7-C80B-ED49-A134-0BC3EF7A359C}" type="pres">
      <dgm:prSet presAssocID="{60273FAE-2E28-FA47-A33E-C8BB8D807CA3}" presName="Name111" presStyleLbl="parChTrans1D2" presStyleIdx="0" presStyleCnt="1"/>
      <dgm:spPr/>
    </dgm:pt>
    <dgm:pt modelId="{46E937FA-9A70-BB41-BBE1-BA3C39613175}" type="pres">
      <dgm:prSet presAssocID="{E9FE18E9-D681-034A-B847-9AED4982C536}" presName="hierRoot3" presStyleCnt="0">
        <dgm:presLayoutVars>
          <dgm:hierBranch/>
        </dgm:presLayoutVars>
      </dgm:prSet>
      <dgm:spPr/>
    </dgm:pt>
    <dgm:pt modelId="{835092E3-2CFF-A24D-AF80-F194B2523155}" type="pres">
      <dgm:prSet presAssocID="{E9FE18E9-D681-034A-B847-9AED4982C536}" presName="rootComposite3" presStyleCnt="0"/>
      <dgm:spPr/>
    </dgm:pt>
    <dgm:pt modelId="{8B5E4E62-5EF2-7349-87CE-DB65F2788575}" type="pres">
      <dgm:prSet presAssocID="{E9FE18E9-D681-034A-B847-9AED4982C536}" presName="rootText3" presStyleLbl="asst1" presStyleIdx="0" presStyleCnt="1" custScaleX="146158" custScaleY="63364" custLinFactNeighborX="53294" custLinFactNeighborY="8565">
        <dgm:presLayoutVars>
          <dgm:chPref val="3"/>
        </dgm:presLayoutVars>
      </dgm:prSet>
      <dgm:spPr/>
    </dgm:pt>
    <dgm:pt modelId="{4555367E-C3A2-AC4F-BB90-B9FFDCADC664}" type="pres">
      <dgm:prSet presAssocID="{E9FE18E9-D681-034A-B847-9AED4982C536}" presName="rootConnector3" presStyleLbl="asst1" presStyleIdx="0" presStyleCnt="1"/>
      <dgm:spPr/>
    </dgm:pt>
    <dgm:pt modelId="{09276676-69B1-514E-B4D5-532DC5B46190}" type="pres">
      <dgm:prSet presAssocID="{E9FE18E9-D681-034A-B847-9AED4982C536}" presName="hierChild6" presStyleCnt="0"/>
      <dgm:spPr/>
    </dgm:pt>
    <dgm:pt modelId="{5454126D-EA5C-4B2B-BFF6-9EE34DF6D864}" type="pres">
      <dgm:prSet presAssocID="{5FFC330D-4F77-804D-AB22-80C6A577A31A}" presName="Name35" presStyleLbl="parChTrans1D3" presStyleIdx="0" presStyleCnt="1"/>
      <dgm:spPr/>
    </dgm:pt>
    <dgm:pt modelId="{00472B75-6101-B347-8A20-2C0657F2E37C}" type="pres">
      <dgm:prSet presAssocID="{D721196F-4FC2-7246-AF7F-3F30A5589D59}" presName="hierRoot2" presStyleCnt="0">
        <dgm:presLayoutVars>
          <dgm:hierBranch/>
        </dgm:presLayoutVars>
      </dgm:prSet>
      <dgm:spPr/>
    </dgm:pt>
    <dgm:pt modelId="{A376D935-26F8-234A-9BDE-A49B8E3D91FE}" type="pres">
      <dgm:prSet presAssocID="{D721196F-4FC2-7246-AF7F-3F30A5589D59}" presName="rootComposite" presStyleCnt="0"/>
      <dgm:spPr/>
    </dgm:pt>
    <dgm:pt modelId="{0E126CD7-459F-FC4E-9140-54A48038EEB8}" type="pres">
      <dgm:prSet presAssocID="{D721196F-4FC2-7246-AF7F-3F30A5589D59}" presName="rootText" presStyleLbl="node3" presStyleIdx="0" presStyleCnt="1" custScaleX="144731" custScaleY="105243" custLinFactNeighborX="50165" custLinFactNeighborY="-20785">
        <dgm:presLayoutVars>
          <dgm:chPref val="3"/>
        </dgm:presLayoutVars>
      </dgm:prSet>
      <dgm:spPr/>
    </dgm:pt>
    <dgm:pt modelId="{1E668ADD-4ABF-1F4D-9A35-FE77FEF60845}" type="pres">
      <dgm:prSet presAssocID="{D721196F-4FC2-7246-AF7F-3F30A5589D59}" presName="rootConnector" presStyleLbl="node3" presStyleIdx="0" presStyleCnt="1"/>
      <dgm:spPr/>
    </dgm:pt>
    <dgm:pt modelId="{2D41F699-1008-A748-B7B4-FF3A4B5380D0}" type="pres">
      <dgm:prSet presAssocID="{D721196F-4FC2-7246-AF7F-3F30A5589D59}" presName="hierChild4" presStyleCnt="0"/>
      <dgm:spPr/>
    </dgm:pt>
    <dgm:pt modelId="{F764C8D2-4A52-254D-B876-56357F35EDEE}" type="pres">
      <dgm:prSet presAssocID="{D721196F-4FC2-7246-AF7F-3F30A5589D59}" presName="hierChild5" presStyleCnt="0"/>
      <dgm:spPr/>
    </dgm:pt>
    <dgm:pt modelId="{74074906-5009-0C49-A35C-61C07ED435C6}" type="pres">
      <dgm:prSet presAssocID="{E9FE18E9-D681-034A-B847-9AED4982C536}" presName="hierChild7" presStyleCnt="0"/>
      <dgm:spPr/>
    </dgm:pt>
  </dgm:ptLst>
  <dgm:cxnLst>
    <dgm:cxn modelId="{7C917604-1BC9-CC40-AD1D-3352B93A7415}" type="presOf" srcId="{D721196F-4FC2-7246-AF7F-3F30A5589D59}" destId="{1E668ADD-4ABF-1F4D-9A35-FE77FEF60845}" srcOrd="1" destOrd="0" presId="urn:microsoft.com/office/officeart/2005/8/layout/orgChart1"/>
    <dgm:cxn modelId="{1BBC990F-4F46-1C4E-BF70-CC4347A69F4F}" type="presOf" srcId="{6D1D94CD-7549-B047-82CB-C1D0D0C0ECEC}" destId="{38658214-4A4D-BB4B-9410-8589D61EA904}" srcOrd="0" destOrd="0" presId="urn:microsoft.com/office/officeart/2005/8/layout/orgChart1"/>
    <dgm:cxn modelId="{05B30A24-334B-5446-9BDB-3CBDFC54F01C}" srcId="{120A8666-37F9-444C-B0DF-9900AD08364A}" destId="{E9FE18E9-D681-034A-B847-9AED4982C536}" srcOrd="0" destOrd="0" parTransId="{60273FAE-2E28-FA47-A33E-C8BB8D807CA3}" sibTransId="{98339D3A-FF08-F945-87EE-268CA4F832D2}"/>
    <dgm:cxn modelId="{6CAA2A40-73F6-2B48-A1B3-29F754F66FEC}" type="presOf" srcId="{120A8666-37F9-444C-B0DF-9900AD08364A}" destId="{39CF08FD-DE30-9042-91D8-290D5C1D2356}" srcOrd="1" destOrd="0" presId="urn:microsoft.com/office/officeart/2005/8/layout/orgChart1"/>
    <dgm:cxn modelId="{CF0CCE61-9C68-4C7C-AF79-2E37B3C758FD}" type="presOf" srcId="{5FFC330D-4F77-804D-AB22-80C6A577A31A}" destId="{5454126D-EA5C-4B2B-BFF6-9EE34DF6D864}" srcOrd="0" destOrd="0" presId="urn:microsoft.com/office/officeart/2005/8/layout/orgChart1"/>
    <dgm:cxn modelId="{DBFFC74F-E240-9849-B77C-D12A343426E5}" type="presOf" srcId="{120A8666-37F9-444C-B0DF-9900AD08364A}" destId="{9C45EF2C-6385-CB46-8090-EA53D140C3C9}" srcOrd="0" destOrd="0" presId="urn:microsoft.com/office/officeart/2005/8/layout/orgChart1"/>
    <dgm:cxn modelId="{BAE43951-E6BB-D14B-9B90-149D990C1A84}" srcId="{6D1D94CD-7549-B047-82CB-C1D0D0C0ECEC}" destId="{120A8666-37F9-444C-B0DF-9900AD08364A}" srcOrd="0" destOrd="0" parTransId="{68F4302C-D67A-E244-92ED-BAFD9B1CD9B3}" sibTransId="{3517F776-2CA2-2A44-A29A-4C376DF992F3}"/>
    <dgm:cxn modelId="{24DF9F79-CE3D-A744-BECF-4987C039D848}" type="presOf" srcId="{E9FE18E9-D681-034A-B847-9AED4982C536}" destId="{4555367E-C3A2-AC4F-BB90-B9FFDCADC664}" srcOrd="1" destOrd="0" presId="urn:microsoft.com/office/officeart/2005/8/layout/orgChart1"/>
    <dgm:cxn modelId="{F408B599-8A45-1A42-A6D5-3306A7D2A638}" type="presOf" srcId="{60273FAE-2E28-FA47-A33E-C8BB8D807CA3}" destId="{C0651DD7-C80B-ED49-A134-0BC3EF7A359C}" srcOrd="0" destOrd="0" presId="urn:microsoft.com/office/officeart/2005/8/layout/orgChart1"/>
    <dgm:cxn modelId="{4C1EE5A2-1C7E-9B40-8ADA-52FFFC429E94}" type="presOf" srcId="{E9FE18E9-D681-034A-B847-9AED4982C536}" destId="{8B5E4E62-5EF2-7349-87CE-DB65F2788575}" srcOrd="0" destOrd="0" presId="urn:microsoft.com/office/officeart/2005/8/layout/orgChart1"/>
    <dgm:cxn modelId="{008401B1-F8DD-9743-8D48-B6F5B2C0660B}" srcId="{E9FE18E9-D681-034A-B847-9AED4982C536}" destId="{D721196F-4FC2-7246-AF7F-3F30A5589D59}" srcOrd="0" destOrd="0" parTransId="{5FFC330D-4F77-804D-AB22-80C6A577A31A}" sibTransId="{A5A553A0-554D-6E42-8DAC-0C1A80DBF05D}"/>
    <dgm:cxn modelId="{AD9D3BF0-7864-A840-9968-9704DAEF94A3}" type="presOf" srcId="{D721196F-4FC2-7246-AF7F-3F30A5589D59}" destId="{0E126CD7-459F-FC4E-9140-54A48038EEB8}" srcOrd="0" destOrd="0" presId="urn:microsoft.com/office/officeart/2005/8/layout/orgChart1"/>
    <dgm:cxn modelId="{678DD245-AF77-6C4B-9E9E-7A84DBA18BF8}" type="presParOf" srcId="{38658214-4A4D-BB4B-9410-8589D61EA904}" destId="{B56247C8-AC68-D341-9213-A7B176F9F785}" srcOrd="0" destOrd="0" presId="urn:microsoft.com/office/officeart/2005/8/layout/orgChart1"/>
    <dgm:cxn modelId="{0B2FDFA4-E651-8B47-900A-55698337126D}" type="presParOf" srcId="{B56247C8-AC68-D341-9213-A7B176F9F785}" destId="{40B3AAA1-EE3C-7E44-83FA-8692F26C4893}" srcOrd="0" destOrd="0" presId="urn:microsoft.com/office/officeart/2005/8/layout/orgChart1"/>
    <dgm:cxn modelId="{A1CBCBF9-F2C8-9D40-BF5A-61D1FF4F2547}" type="presParOf" srcId="{40B3AAA1-EE3C-7E44-83FA-8692F26C4893}" destId="{9C45EF2C-6385-CB46-8090-EA53D140C3C9}" srcOrd="0" destOrd="0" presId="urn:microsoft.com/office/officeart/2005/8/layout/orgChart1"/>
    <dgm:cxn modelId="{B0BC0A53-3B01-1746-BB19-D9C2EFEF3DAA}" type="presParOf" srcId="{40B3AAA1-EE3C-7E44-83FA-8692F26C4893}" destId="{39CF08FD-DE30-9042-91D8-290D5C1D2356}" srcOrd="1" destOrd="0" presId="urn:microsoft.com/office/officeart/2005/8/layout/orgChart1"/>
    <dgm:cxn modelId="{DF57C773-8D9F-7140-9F88-A7C20753462B}" type="presParOf" srcId="{B56247C8-AC68-D341-9213-A7B176F9F785}" destId="{971401F9-AE9C-6A47-809B-B531EA915239}" srcOrd="1" destOrd="0" presId="urn:microsoft.com/office/officeart/2005/8/layout/orgChart1"/>
    <dgm:cxn modelId="{F64B3566-95FC-B840-A2E1-5598A530053D}" type="presParOf" srcId="{B56247C8-AC68-D341-9213-A7B176F9F785}" destId="{058D63AC-7392-DC44-8DC0-CCD42D0533B6}" srcOrd="2" destOrd="0" presId="urn:microsoft.com/office/officeart/2005/8/layout/orgChart1"/>
    <dgm:cxn modelId="{09D5F432-5030-FC46-8F3C-3CBC920E6D07}" type="presParOf" srcId="{058D63AC-7392-DC44-8DC0-CCD42D0533B6}" destId="{C0651DD7-C80B-ED49-A134-0BC3EF7A359C}" srcOrd="0" destOrd="0" presId="urn:microsoft.com/office/officeart/2005/8/layout/orgChart1"/>
    <dgm:cxn modelId="{7A1C8811-B63E-AE49-95A1-A73502012B44}" type="presParOf" srcId="{058D63AC-7392-DC44-8DC0-CCD42D0533B6}" destId="{46E937FA-9A70-BB41-BBE1-BA3C39613175}" srcOrd="1" destOrd="0" presId="urn:microsoft.com/office/officeart/2005/8/layout/orgChart1"/>
    <dgm:cxn modelId="{0B788920-9963-9643-B6BD-C56DFAC6272E}" type="presParOf" srcId="{46E937FA-9A70-BB41-BBE1-BA3C39613175}" destId="{835092E3-2CFF-A24D-AF80-F194B2523155}" srcOrd="0" destOrd="0" presId="urn:microsoft.com/office/officeart/2005/8/layout/orgChart1"/>
    <dgm:cxn modelId="{8CCCF62B-EA20-AD4A-A475-3E8A912C4D73}" type="presParOf" srcId="{835092E3-2CFF-A24D-AF80-F194B2523155}" destId="{8B5E4E62-5EF2-7349-87CE-DB65F2788575}" srcOrd="0" destOrd="0" presId="urn:microsoft.com/office/officeart/2005/8/layout/orgChart1"/>
    <dgm:cxn modelId="{DB70ABFA-90C1-A547-8A79-B2E773F22FD8}" type="presParOf" srcId="{835092E3-2CFF-A24D-AF80-F194B2523155}" destId="{4555367E-C3A2-AC4F-BB90-B9FFDCADC664}" srcOrd="1" destOrd="0" presId="urn:microsoft.com/office/officeart/2005/8/layout/orgChart1"/>
    <dgm:cxn modelId="{FD008C43-4D54-9E42-AE84-4DE76BF72787}" type="presParOf" srcId="{46E937FA-9A70-BB41-BBE1-BA3C39613175}" destId="{09276676-69B1-514E-B4D5-532DC5B46190}" srcOrd="1" destOrd="0" presId="urn:microsoft.com/office/officeart/2005/8/layout/orgChart1"/>
    <dgm:cxn modelId="{189A7571-2D92-4BFF-B627-8B45B7E0328C}" type="presParOf" srcId="{09276676-69B1-514E-B4D5-532DC5B46190}" destId="{5454126D-EA5C-4B2B-BFF6-9EE34DF6D864}" srcOrd="0" destOrd="0" presId="urn:microsoft.com/office/officeart/2005/8/layout/orgChart1"/>
    <dgm:cxn modelId="{875F843D-0404-944D-9C01-7605B5D33B77}" type="presParOf" srcId="{09276676-69B1-514E-B4D5-532DC5B46190}" destId="{00472B75-6101-B347-8A20-2C0657F2E37C}" srcOrd="1" destOrd="0" presId="urn:microsoft.com/office/officeart/2005/8/layout/orgChart1"/>
    <dgm:cxn modelId="{E8589304-DE96-D246-9A38-21BAB7C6D220}" type="presParOf" srcId="{00472B75-6101-B347-8A20-2C0657F2E37C}" destId="{A376D935-26F8-234A-9BDE-A49B8E3D91FE}" srcOrd="0" destOrd="0" presId="urn:microsoft.com/office/officeart/2005/8/layout/orgChart1"/>
    <dgm:cxn modelId="{1304BE37-D877-BD4F-8132-E82A2175B6AE}" type="presParOf" srcId="{A376D935-26F8-234A-9BDE-A49B8E3D91FE}" destId="{0E126CD7-459F-FC4E-9140-54A48038EEB8}" srcOrd="0" destOrd="0" presId="urn:microsoft.com/office/officeart/2005/8/layout/orgChart1"/>
    <dgm:cxn modelId="{285016D9-31FE-8245-AB07-2B086DA93396}" type="presParOf" srcId="{A376D935-26F8-234A-9BDE-A49B8E3D91FE}" destId="{1E668ADD-4ABF-1F4D-9A35-FE77FEF60845}" srcOrd="1" destOrd="0" presId="urn:microsoft.com/office/officeart/2005/8/layout/orgChart1"/>
    <dgm:cxn modelId="{A3FCA2F5-9304-8947-BD04-485802EAE110}" type="presParOf" srcId="{00472B75-6101-B347-8A20-2C0657F2E37C}" destId="{2D41F699-1008-A748-B7B4-FF3A4B5380D0}" srcOrd="1" destOrd="0" presId="urn:microsoft.com/office/officeart/2005/8/layout/orgChart1"/>
    <dgm:cxn modelId="{CEFBC02B-F881-C440-BE16-4F8FB409306A}" type="presParOf" srcId="{00472B75-6101-B347-8A20-2C0657F2E37C}" destId="{F764C8D2-4A52-254D-B876-56357F35EDEE}" srcOrd="2" destOrd="0" presId="urn:microsoft.com/office/officeart/2005/8/layout/orgChart1"/>
    <dgm:cxn modelId="{B4F3DD2C-EB92-1D47-BD93-90919E7698F6}" type="presParOf" srcId="{46E937FA-9A70-BB41-BBE1-BA3C39613175}" destId="{74074906-5009-0C49-A35C-61C07ED435C6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2F45EA4-46BB-3247-9FC2-806B08B28918}" type="doc">
      <dgm:prSet loTypeId="urn:microsoft.com/office/officeart/2005/8/layout/orgChart1" loCatId="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047E698B-6C52-CA45-90A5-CDCC523CDAA9}" type="asst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800" dirty="0">
              <a:solidFill>
                <a:srgbClr val="0070C0"/>
              </a:solidFill>
            </a:rPr>
            <a:t>DIRECTION SPORTIVE</a:t>
          </a:r>
        </a:p>
      </dgm:t>
    </dgm:pt>
    <dgm:pt modelId="{4A70B4C7-E241-D143-915F-6FB60E15F3A6}" type="parTrans" cxnId="{10AF02E9-30F6-8044-9782-9D6F38EF6679}">
      <dgm:prSet/>
      <dgm:spPr/>
      <dgm:t>
        <a:bodyPr/>
        <a:lstStyle/>
        <a:p>
          <a:endParaRPr lang="fr-FR"/>
        </a:p>
      </dgm:t>
    </dgm:pt>
    <dgm:pt modelId="{F3194B1A-9015-854C-B0C8-13F6CDF8C008}" type="sibTrans" cxnId="{10AF02E9-30F6-8044-9782-9D6F38EF6679}">
      <dgm:prSet/>
      <dgm:spPr/>
      <dgm:t>
        <a:bodyPr/>
        <a:lstStyle/>
        <a:p>
          <a:endParaRPr lang="fr-FR"/>
        </a:p>
      </dgm:t>
    </dgm:pt>
    <dgm:pt modelId="{162B61E0-40A3-7F4B-8415-6AA6B9EA01B6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800" dirty="0">
              <a:solidFill>
                <a:srgbClr val="002060"/>
              </a:solidFill>
            </a:rPr>
            <a:t>LOISIRS</a:t>
          </a:r>
        </a:p>
        <a:p>
          <a:pPr algn="ctr"/>
          <a:r>
            <a:rPr lang="fr-FR" sz="1200" b="1" dirty="0">
              <a:solidFill>
                <a:srgbClr val="00B050"/>
              </a:solidFill>
            </a:rPr>
            <a:t>Pierre Mathieu Jacquier</a:t>
          </a:r>
        </a:p>
        <a:p>
          <a:pPr algn="ctr"/>
          <a:r>
            <a:rPr lang="fr-FR" sz="1200" b="1" dirty="0">
              <a:solidFill>
                <a:srgbClr val="00B050"/>
              </a:solidFill>
            </a:rPr>
            <a:t>Julien </a:t>
          </a:r>
          <a:r>
            <a:rPr lang="fr-FR" sz="1200" b="1" dirty="0" err="1">
              <a:solidFill>
                <a:srgbClr val="00B050"/>
              </a:solidFill>
            </a:rPr>
            <a:t>Chargros</a:t>
          </a:r>
          <a:endParaRPr lang="fr-FR" sz="1200" b="1" dirty="0">
            <a:solidFill>
              <a:srgbClr val="00B050"/>
            </a:solidFill>
          </a:endParaRPr>
        </a:p>
      </dgm:t>
    </dgm:pt>
    <dgm:pt modelId="{44EB7B7C-5245-774B-8177-6BD49269D040}" type="parTrans" cxnId="{4907AF66-A6F5-8346-9221-F3752AA9A330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565BB6B1-6AD2-9945-8056-7F8882C33BB5}" type="sibTrans" cxnId="{4907AF66-A6F5-8346-9221-F3752AA9A330}">
      <dgm:prSet/>
      <dgm:spPr/>
      <dgm:t>
        <a:bodyPr/>
        <a:lstStyle/>
        <a:p>
          <a:endParaRPr lang="fr-FR"/>
        </a:p>
      </dgm:t>
    </dgm:pt>
    <dgm:pt modelId="{883CA785-3F41-E048-AB49-767A56C35A82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pPr algn="ctr"/>
          <a:r>
            <a:rPr lang="fr-FR" sz="1800" dirty="0">
              <a:solidFill>
                <a:srgbClr val="002060"/>
              </a:solidFill>
            </a:rPr>
            <a:t> </a:t>
          </a:r>
        </a:p>
        <a:p>
          <a:pPr algn="ctr"/>
          <a:r>
            <a:rPr lang="fr-FR" sz="1800" dirty="0">
              <a:solidFill>
                <a:srgbClr val="0070C0"/>
              </a:solidFill>
            </a:rPr>
            <a:t>VETERANS</a:t>
          </a:r>
        </a:p>
        <a:p>
          <a:pPr algn="ctr"/>
          <a:r>
            <a:rPr lang="fr-FR" sz="1200" b="1" dirty="0">
              <a:solidFill>
                <a:srgbClr val="00B050"/>
              </a:solidFill>
            </a:rPr>
            <a:t>Christophe </a:t>
          </a:r>
          <a:r>
            <a:rPr lang="fr-FR" sz="1200" b="1" dirty="0" err="1">
              <a:solidFill>
                <a:srgbClr val="00B050"/>
              </a:solidFill>
            </a:rPr>
            <a:t>Bossy</a:t>
          </a:r>
          <a:endParaRPr lang="fr-FR" sz="1200" b="1" dirty="0">
            <a:solidFill>
              <a:srgbClr val="00B050"/>
            </a:solidFill>
          </a:endParaRPr>
        </a:p>
        <a:p>
          <a:pPr algn="ctr"/>
          <a:r>
            <a:rPr lang="fr-FR" sz="1200" b="1" dirty="0">
              <a:solidFill>
                <a:srgbClr val="00B050"/>
              </a:solidFill>
            </a:rPr>
            <a:t>Dominique Jaillet</a:t>
          </a:r>
        </a:p>
        <a:p>
          <a:pPr algn="l"/>
          <a:endParaRPr lang="fr-FR" sz="1800" dirty="0"/>
        </a:p>
      </dgm:t>
    </dgm:pt>
    <dgm:pt modelId="{0D649F8D-00BC-2B4A-AC7A-8EA9EB6352F4}" type="parTrans" cxnId="{8366139D-8F5E-3749-B0B3-56976DC20D5B}">
      <dgm:prSet/>
      <dgm:spPr>
        <a:ln>
          <a:solidFill>
            <a:schemeClr val="tx1"/>
          </a:solidFill>
        </a:ln>
      </dgm:spPr>
      <dgm:t>
        <a:bodyPr/>
        <a:lstStyle/>
        <a:p>
          <a:endParaRPr lang="fr-FR"/>
        </a:p>
      </dgm:t>
    </dgm:pt>
    <dgm:pt modelId="{D7885F8D-026A-FA4C-ACD5-C79871F9B445}" type="sibTrans" cxnId="{8366139D-8F5E-3749-B0B3-56976DC20D5B}">
      <dgm:prSet/>
      <dgm:spPr/>
      <dgm:t>
        <a:bodyPr/>
        <a:lstStyle/>
        <a:p>
          <a:endParaRPr lang="fr-FR"/>
        </a:p>
      </dgm:t>
    </dgm:pt>
    <dgm:pt modelId="{102548E2-8F80-46F0-B77D-747E05C3712D}">
      <dgm:prSet phldrT="[Texte]" custT="1"/>
      <dgm:spPr>
        <a:solidFill>
          <a:schemeClr val="tx1"/>
        </a:solidFill>
        <a:ln>
          <a:solidFill>
            <a:srgbClr val="FF0000"/>
          </a:solidFill>
        </a:ln>
      </dgm:spPr>
      <dgm:t>
        <a:bodyPr/>
        <a:lstStyle/>
        <a:p>
          <a:r>
            <a:rPr lang="fr-FR" sz="1600" dirty="0">
              <a:solidFill>
                <a:srgbClr val="002060"/>
              </a:solidFill>
            </a:rPr>
            <a:t>LOISIRS FILLES</a:t>
          </a:r>
        </a:p>
        <a:p>
          <a:r>
            <a:rPr lang="fr-FR" sz="1600" dirty="0">
              <a:solidFill>
                <a:srgbClr val="00B050"/>
              </a:solidFill>
            </a:rPr>
            <a:t>Peter </a:t>
          </a:r>
          <a:r>
            <a:rPr lang="fr-FR" sz="1600" dirty="0" err="1">
              <a:solidFill>
                <a:srgbClr val="00B050"/>
              </a:solidFill>
            </a:rPr>
            <a:t>Hilt</a:t>
          </a:r>
          <a:endParaRPr lang="fr-FR" sz="1600" dirty="0">
            <a:solidFill>
              <a:srgbClr val="00B050"/>
            </a:solidFill>
          </a:endParaRPr>
        </a:p>
      </dgm:t>
    </dgm:pt>
    <dgm:pt modelId="{2F59223C-67A2-45A9-BDC9-8929CC3C563E}" type="parTrans" cxnId="{7A80575D-AF5E-4557-8DC7-0A5E5AD8355C}">
      <dgm:prSet/>
      <dgm:spPr/>
      <dgm:t>
        <a:bodyPr/>
        <a:lstStyle/>
        <a:p>
          <a:endParaRPr lang="fr-FR"/>
        </a:p>
      </dgm:t>
    </dgm:pt>
    <dgm:pt modelId="{41CFFEBE-7F3F-45C1-99C2-D02860DC8633}" type="sibTrans" cxnId="{7A80575D-AF5E-4557-8DC7-0A5E5AD8355C}">
      <dgm:prSet/>
      <dgm:spPr/>
      <dgm:t>
        <a:bodyPr/>
        <a:lstStyle/>
        <a:p>
          <a:endParaRPr lang="fr-FR"/>
        </a:p>
      </dgm:t>
    </dgm:pt>
    <dgm:pt modelId="{7DEEECD0-80B2-DE4A-AF8E-FC8478477108}" type="pres">
      <dgm:prSet presAssocID="{A2F45EA4-46BB-3247-9FC2-806B08B2891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8B45372D-E9FA-1A4B-90F2-3BE8CD7B7261}" type="pres">
      <dgm:prSet presAssocID="{047E698B-6C52-CA45-90A5-CDCC523CDAA9}" presName="hierRoot1" presStyleCnt="0">
        <dgm:presLayoutVars>
          <dgm:hierBranch val="init"/>
        </dgm:presLayoutVars>
      </dgm:prSet>
      <dgm:spPr/>
    </dgm:pt>
    <dgm:pt modelId="{FADD5154-206D-F54C-BAC3-51743E7D0786}" type="pres">
      <dgm:prSet presAssocID="{047E698B-6C52-CA45-90A5-CDCC523CDAA9}" presName="rootComposite1" presStyleCnt="0"/>
      <dgm:spPr/>
    </dgm:pt>
    <dgm:pt modelId="{DD496096-B566-0F48-84F3-2749E31C3C5A}" type="pres">
      <dgm:prSet presAssocID="{047E698B-6C52-CA45-90A5-CDCC523CDAA9}" presName="rootText1" presStyleLbl="node0" presStyleIdx="0" presStyleCnt="2" custScaleX="60025" custScaleY="37071" custLinFactNeighborX="26173" custLinFactNeighborY="-30261">
        <dgm:presLayoutVars>
          <dgm:chPref val="3"/>
        </dgm:presLayoutVars>
      </dgm:prSet>
      <dgm:spPr/>
    </dgm:pt>
    <dgm:pt modelId="{E571B3D4-4F4E-0E49-818F-790FA1230F1C}" type="pres">
      <dgm:prSet presAssocID="{047E698B-6C52-CA45-90A5-CDCC523CDAA9}" presName="rootConnector1" presStyleLbl="asst0" presStyleIdx="0" presStyleCnt="0"/>
      <dgm:spPr/>
    </dgm:pt>
    <dgm:pt modelId="{165A608C-A14D-E04B-8A3D-9A8A86DFD88B}" type="pres">
      <dgm:prSet presAssocID="{047E698B-6C52-CA45-90A5-CDCC523CDAA9}" presName="hierChild2" presStyleCnt="0"/>
      <dgm:spPr/>
    </dgm:pt>
    <dgm:pt modelId="{A354313F-F56E-A34D-AFB9-7DDE54A19BB6}" type="pres">
      <dgm:prSet presAssocID="{44EB7B7C-5245-774B-8177-6BD49269D040}" presName="Name37" presStyleLbl="parChTrans1D2" presStyleIdx="0" presStyleCnt="2"/>
      <dgm:spPr/>
    </dgm:pt>
    <dgm:pt modelId="{BE0FBAC8-DCB1-D546-9670-A2522CCED9BC}" type="pres">
      <dgm:prSet presAssocID="{162B61E0-40A3-7F4B-8415-6AA6B9EA01B6}" presName="hierRoot2" presStyleCnt="0">
        <dgm:presLayoutVars>
          <dgm:hierBranch val="init"/>
        </dgm:presLayoutVars>
      </dgm:prSet>
      <dgm:spPr/>
    </dgm:pt>
    <dgm:pt modelId="{33659C3B-FCBF-4246-969B-D8491F1C3C6C}" type="pres">
      <dgm:prSet presAssocID="{162B61E0-40A3-7F4B-8415-6AA6B9EA01B6}" presName="rootComposite" presStyleCnt="0"/>
      <dgm:spPr/>
    </dgm:pt>
    <dgm:pt modelId="{0C2B114E-040D-2A4C-88D1-E02B96C3C73A}" type="pres">
      <dgm:prSet presAssocID="{162B61E0-40A3-7F4B-8415-6AA6B9EA01B6}" presName="rootText" presStyleLbl="node2" presStyleIdx="0" presStyleCnt="2" custScaleX="30880" custScaleY="22277" custLinFactNeighborX="18263" custLinFactNeighborY="13669">
        <dgm:presLayoutVars>
          <dgm:chPref val="3"/>
        </dgm:presLayoutVars>
      </dgm:prSet>
      <dgm:spPr/>
    </dgm:pt>
    <dgm:pt modelId="{61CC04CB-95B2-4F4F-81B6-9276182077A4}" type="pres">
      <dgm:prSet presAssocID="{162B61E0-40A3-7F4B-8415-6AA6B9EA01B6}" presName="rootConnector" presStyleLbl="node2" presStyleIdx="0" presStyleCnt="2"/>
      <dgm:spPr/>
    </dgm:pt>
    <dgm:pt modelId="{CDBFBE7E-94A2-A044-95DB-A26A88AC16D9}" type="pres">
      <dgm:prSet presAssocID="{162B61E0-40A3-7F4B-8415-6AA6B9EA01B6}" presName="hierChild4" presStyleCnt="0"/>
      <dgm:spPr/>
    </dgm:pt>
    <dgm:pt modelId="{2B463ACE-B984-5C47-9368-AFAFAA64565A}" type="pres">
      <dgm:prSet presAssocID="{162B61E0-40A3-7F4B-8415-6AA6B9EA01B6}" presName="hierChild5" presStyleCnt="0"/>
      <dgm:spPr/>
    </dgm:pt>
    <dgm:pt modelId="{EE4235C8-C34E-A64B-B0AA-3D2006C40B8A}" type="pres">
      <dgm:prSet presAssocID="{0D649F8D-00BC-2B4A-AC7A-8EA9EB6352F4}" presName="Name37" presStyleLbl="parChTrans1D2" presStyleIdx="1" presStyleCnt="2"/>
      <dgm:spPr/>
    </dgm:pt>
    <dgm:pt modelId="{4FFBE615-58E4-0547-AC32-2AB06DBF81DF}" type="pres">
      <dgm:prSet presAssocID="{883CA785-3F41-E048-AB49-767A56C35A82}" presName="hierRoot2" presStyleCnt="0">
        <dgm:presLayoutVars>
          <dgm:hierBranch val="init"/>
        </dgm:presLayoutVars>
      </dgm:prSet>
      <dgm:spPr/>
    </dgm:pt>
    <dgm:pt modelId="{80771029-F21E-B445-B5F6-DAEBB2355110}" type="pres">
      <dgm:prSet presAssocID="{883CA785-3F41-E048-AB49-767A56C35A82}" presName="rootComposite" presStyleCnt="0"/>
      <dgm:spPr/>
    </dgm:pt>
    <dgm:pt modelId="{9AFD5E46-45C9-7E46-8BAD-0EFB83C99C13}" type="pres">
      <dgm:prSet presAssocID="{883CA785-3F41-E048-AB49-767A56C35A82}" presName="rootText" presStyleLbl="node2" presStyleIdx="1" presStyleCnt="2" custScaleX="34676" custScaleY="22445" custLinFactNeighborX="37122" custLinFactNeighborY="13501">
        <dgm:presLayoutVars>
          <dgm:chPref val="3"/>
        </dgm:presLayoutVars>
      </dgm:prSet>
      <dgm:spPr/>
    </dgm:pt>
    <dgm:pt modelId="{5049526F-48FB-4B41-8545-FBAB2C7ADE82}" type="pres">
      <dgm:prSet presAssocID="{883CA785-3F41-E048-AB49-767A56C35A82}" presName="rootConnector" presStyleLbl="node2" presStyleIdx="1" presStyleCnt="2"/>
      <dgm:spPr/>
    </dgm:pt>
    <dgm:pt modelId="{233EC1FC-A2B2-8F41-A91C-F3050C443C3A}" type="pres">
      <dgm:prSet presAssocID="{883CA785-3F41-E048-AB49-767A56C35A82}" presName="hierChild4" presStyleCnt="0"/>
      <dgm:spPr/>
    </dgm:pt>
    <dgm:pt modelId="{03408EC0-67FE-B148-8ED0-D1A3CF2C077B}" type="pres">
      <dgm:prSet presAssocID="{883CA785-3F41-E048-AB49-767A56C35A82}" presName="hierChild5" presStyleCnt="0"/>
      <dgm:spPr/>
    </dgm:pt>
    <dgm:pt modelId="{334CA468-CC9C-944E-BC13-1843E7AC55BD}" type="pres">
      <dgm:prSet presAssocID="{047E698B-6C52-CA45-90A5-CDCC523CDAA9}" presName="hierChild3" presStyleCnt="0"/>
      <dgm:spPr/>
    </dgm:pt>
    <dgm:pt modelId="{7D606F28-4DCE-40C4-9C4D-CA0DC99D0506}" type="pres">
      <dgm:prSet presAssocID="{102548E2-8F80-46F0-B77D-747E05C3712D}" presName="hierRoot1" presStyleCnt="0">
        <dgm:presLayoutVars>
          <dgm:hierBranch val="init"/>
        </dgm:presLayoutVars>
      </dgm:prSet>
      <dgm:spPr/>
    </dgm:pt>
    <dgm:pt modelId="{8FA08F77-EE7C-4308-B345-ABEB65ECC850}" type="pres">
      <dgm:prSet presAssocID="{102548E2-8F80-46F0-B77D-747E05C3712D}" presName="rootComposite1" presStyleCnt="0"/>
      <dgm:spPr/>
    </dgm:pt>
    <dgm:pt modelId="{F1D723A5-FE28-428E-A0CB-FC326176C35A}" type="pres">
      <dgm:prSet presAssocID="{102548E2-8F80-46F0-B77D-747E05C3712D}" presName="rootText1" presStyleLbl="node0" presStyleIdx="1" presStyleCnt="2" custScaleX="30880" custScaleY="22277" custLinFactNeighborX="-41896" custLinFactNeighborY="24943">
        <dgm:presLayoutVars>
          <dgm:chPref val="3"/>
        </dgm:presLayoutVars>
      </dgm:prSet>
      <dgm:spPr/>
    </dgm:pt>
    <dgm:pt modelId="{237F1F21-0328-47FF-8A6C-C50038C46425}" type="pres">
      <dgm:prSet presAssocID="{102548E2-8F80-46F0-B77D-747E05C3712D}" presName="rootConnector1" presStyleLbl="node1" presStyleIdx="0" presStyleCnt="0"/>
      <dgm:spPr/>
    </dgm:pt>
    <dgm:pt modelId="{7D287816-0E5E-4996-A2DF-6245CEA6F16A}" type="pres">
      <dgm:prSet presAssocID="{102548E2-8F80-46F0-B77D-747E05C3712D}" presName="hierChild2" presStyleCnt="0"/>
      <dgm:spPr/>
    </dgm:pt>
    <dgm:pt modelId="{9E41F817-C486-4355-AFDB-283B9A443678}" type="pres">
      <dgm:prSet presAssocID="{102548E2-8F80-46F0-B77D-747E05C3712D}" presName="hierChild3" presStyleCnt="0"/>
      <dgm:spPr/>
    </dgm:pt>
  </dgm:ptLst>
  <dgm:cxnLst>
    <dgm:cxn modelId="{D201EC15-0904-C049-9909-4B17C7357716}" type="presOf" srcId="{162B61E0-40A3-7F4B-8415-6AA6B9EA01B6}" destId="{0C2B114E-040D-2A4C-88D1-E02B96C3C73A}" srcOrd="0" destOrd="0" presId="urn:microsoft.com/office/officeart/2005/8/layout/orgChart1"/>
    <dgm:cxn modelId="{910CA53C-B03F-934B-97F1-FF670810444E}" type="presOf" srcId="{047E698B-6C52-CA45-90A5-CDCC523CDAA9}" destId="{E571B3D4-4F4E-0E49-818F-790FA1230F1C}" srcOrd="1" destOrd="0" presId="urn:microsoft.com/office/officeart/2005/8/layout/orgChart1"/>
    <dgm:cxn modelId="{CB32075B-45D9-7946-BD81-A5468AB8D6C4}" type="presOf" srcId="{162B61E0-40A3-7F4B-8415-6AA6B9EA01B6}" destId="{61CC04CB-95B2-4F4F-81B6-9276182077A4}" srcOrd="1" destOrd="0" presId="urn:microsoft.com/office/officeart/2005/8/layout/orgChart1"/>
    <dgm:cxn modelId="{7A80575D-AF5E-4557-8DC7-0A5E5AD8355C}" srcId="{A2F45EA4-46BB-3247-9FC2-806B08B28918}" destId="{102548E2-8F80-46F0-B77D-747E05C3712D}" srcOrd="1" destOrd="0" parTransId="{2F59223C-67A2-45A9-BDC9-8929CC3C563E}" sibTransId="{41CFFEBE-7F3F-45C1-99C2-D02860DC8633}"/>
    <dgm:cxn modelId="{07C91265-2E83-9B41-B2B3-DF454752F496}" type="presOf" srcId="{0D649F8D-00BC-2B4A-AC7A-8EA9EB6352F4}" destId="{EE4235C8-C34E-A64B-B0AA-3D2006C40B8A}" srcOrd="0" destOrd="0" presId="urn:microsoft.com/office/officeart/2005/8/layout/orgChart1"/>
    <dgm:cxn modelId="{4907AF66-A6F5-8346-9221-F3752AA9A330}" srcId="{047E698B-6C52-CA45-90A5-CDCC523CDAA9}" destId="{162B61E0-40A3-7F4B-8415-6AA6B9EA01B6}" srcOrd="0" destOrd="0" parTransId="{44EB7B7C-5245-774B-8177-6BD49269D040}" sibTransId="{565BB6B1-6AD2-9945-8056-7F8882C33BB5}"/>
    <dgm:cxn modelId="{6F807E80-E708-4737-A177-FAD87ABB9D51}" type="presOf" srcId="{102548E2-8F80-46F0-B77D-747E05C3712D}" destId="{237F1F21-0328-47FF-8A6C-C50038C46425}" srcOrd="1" destOrd="0" presId="urn:microsoft.com/office/officeart/2005/8/layout/orgChart1"/>
    <dgm:cxn modelId="{523B6E86-BF6B-2240-984B-580D04ED9CE3}" type="presOf" srcId="{44EB7B7C-5245-774B-8177-6BD49269D040}" destId="{A354313F-F56E-A34D-AFB9-7DDE54A19BB6}" srcOrd="0" destOrd="0" presId="urn:microsoft.com/office/officeart/2005/8/layout/orgChart1"/>
    <dgm:cxn modelId="{FC407B90-2933-8449-B9D9-10D5DA36D529}" type="presOf" srcId="{883CA785-3F41-E048-AB49-767A56C35A82}" destId="{9AFD5E46-45C9-7E46-8BAD-0EFB83C99C13}" srcOrd="0" destOrd="0" presId="urn:microsoft.com/office/officeart/2005/8/layout/orgChart1"/>
    <dgm:cxn modelId="{4BDFFF9B-996E-41A3-9E5C-D404E7728CA4}" type="presOf" srcId="{102548E2-8F80-46F0-B77D-747E05C3712D}" destId="{F1D723A5-FE28-428E-A0CB-FC326176C35A}" srcOrd="0" destOrd="0" presId="urn:microsoft.com/office/officeart/2005/8/layout/orgChart1"/>
    <dgm:cxn modelId="{8366139D-8F5E-3749-B0B3-56976DC20D5B}" srcId="{047E698B-6C52-CA45-90A5-CDCC523CDAA9}" destId="{883CA785-3F41-E048-AB49-767A56C35A82}" srcOrd="1" destOrd="0" parTransId="{0D649F8D-00BC-2B4A-AC7A-8EA9EB6352F4}" sibTransId="{D7885F8D-026A-FA4C-ACD5-C79871F9B445}"/>
    <dgm:cxn modelId="{2FD500B3-0CB8-4749-B643-E86F764722BF}" type="presOf" srcId="{047E698B-6C52-CA45-90A5-CDCC523CDAA9}" destId="{DD496096-B566-0F48-84F3-2749E31C3C5A}" srcOrd="0" destOrd="0" presId="urn:microsoft.com/office/officeart/2005/8/layout/orgChart1"/>
    <dgm:cxn modelId="{31BAC8CF-4AA9-CF4B-98B0-A4B594B55CF7}" type="presOf" srcId="{A2F45EA4-46BB-3247-9FC2-806B08B28918}" destId="{7DEEECD0-80B2-DE4A-AF8E-FC8478477108}" srcOrd="0" destOrd="0" presId="urn:microsoft.com/office/officeart/2005/8/layout/orgChart1"/>
    <dgm:cxn modelId="{10AF02E9-30F6-8044-9782-9D6F38EF6679}" srcId="{A2F45EA4-46BB-3247-9FC2-806B08B28918}" destId="{047E698B-6C52-CA45-90A5-CDCC523CDAA9}" srcOrd="0" destOrd="0" parTransId="{4A70B4C7-E241-D143-915F-6FB60E15F3A6}" sibTransId="{F3194B1A-9015-854C-B0C8-13F6CDF8C008}"/>
    <dgm:cxn modelId="{CF90DDF6-0D86-1041-A3DF-90B81B192FF3}" type="presOf" srcId="{883CA785-3F41-E048-AB49-767A56C35A82}" destId="{5049526F-48FB-4B41-8545-FBAB2C7ADE82}" srcOrd="1" destOrd="0" presId="urn:microsoft.com/office/officeart/2005/8/layout/orgChart1"/>
    <dgm:cxn modelId="{5269953F-E6BC-BA4F-8B13-3FEF1CE76B45}" type="presParOf" srcId="{7DEEECD0-80B2-DE4A-AF8E-FC8478477108}" destId="{8B45372D-E9FA-1A4B-90F2-3BE8CD7B7261}" srcOrd="0" destOrd="0" presId="urn:microsoft.com/office/officeart/2005/8/layout/orgChart1"/>
    <dgm:cxn modelId="{8A05D4F5-EEAB-C14C-ACD8-A48A5DC1B360}" type="presParOf" srcId="{8B45372D-E9FA-1A4B-90F2-3BE8CD7B7261}" destId="{FADD5154-206D-F54C-BAC3-51743E7D0786}" srcOrd="0" destOrd="0" presId="urn:microsoft.com/office/officeart/2005/8/layout/orgChart1"/>
    <dgm:cxn modelId="{016ED2EC-DE34-4F44-9D47-8AC0DB745276}" type="presParOf" srcId="{FADD5154-206D-F54C-BAC3-51743E7D0786}" destId="{DD496096-B566-0F48-84F3-2749E31C3C5A}" srcOrd="0" destOrd="0" presId="urn:microsoft.com/office/officeart/2005/8/layout/orgChart1"/>
    <dgm:cxn modelId="{6D103201-27BF-1847-9939-5C9E1D33A967}" type="presParOf" srcId="{FADD5154-206D-F54C-BAC3-51743E7D0786}" destId="{E571B3D4-4F4E-0E49-818F-790FA1230F1C}" srcOrd="1" destOrd="0" presId="urn:microsoft.com/office/officeart/2005/8/layout/orgChart1"/>
    <dgm:cxn modelId="{C7760A68-7C55-AC44-9DCD-F0DC9F77E74E}" type="presParOf" srcId="{8B45372D-E9FA-1A4B-90F2-3BE8CD7B7261}" destId="{165A608C-A14D-E04B-8A3D-9A8A86DFD88B}" srcOrd="1" destOrd="0" presId="urn:microsoft.com/office/officeart/2005/8/layout/orgChart1"/>
    <dgm:cxn modelId="{98FB7740-C22A-A343-9117-3019B8EEC055}" type="presParOf" srcId="{165A608C-A14D-E04B-8A3D-9A8A86DFD88B}" destId="{A354313F-F56E-A34D-AFB9-7DDE54A19BB6}" srcOrd="0" destOrd="0" presId="urn:microsoft.com/office/officeart/2005/8/layout/orgChart1"/>
    <dgm:cxn modelId="{999A78C0-28BC-754A-9DED-8476E1FC1D54}" type="presParOf" srcId="{165A608C-A14D-E04B-8A3D-9A8A86DFD88B}" destId="{BE0FBAC8-DCB1-D546-9670-A2522CCED9BC}" srcOrd="1" destOrd="0" presId="urn:microsoft.com/office/officeart/2005/8/layout/orgChart1"/>
    <dgm:cxn modelId="{EF00654B-A059-7948-BA50-16F906998442}" type="presParOf" srcId="{BE0FBAC8-DCB1-D546-9670-A2522CCED9BC}" destId="{33659C3B-FCBF-4246-969B-D8491F1C3C6C}" srcOrd="0" destOrd="0" presId="urn:microsoft.com/office/officeart/2005/8/layout/orgChart1"/>
    <dgm:cxn modelId="{C6C899F0-5121-2A4F-914E-B781BE934312}" type="presParOf" srcId="{33659C3B-FCBF-4246-969B-D8491F1C3C6C}" destId="{0C2B114E-040D-2A4C-88D1-E02B96C3C73A}" srcOrd="0" destOrd="0" presId="urn:microsoft.com/office/officeart/2005/8/layout/orgChart1"/>
    <dgm:cxn modelId="{029C3ED8-0385-6A40-9BE4-982AE4EFA2E2}" type="presParOf" srcId="{33659C3B-FCBF-4246-969B-D8491F1C3C6C}" destId="{61CC04CB-95B2-4F4F-81B6-9276182077A4}" srcOrd="1" destOrd="0" presId="urn:microsoft.com/office/officeart/2005/8/layout/orgChart1"/>
    <dgm:cxn modelId="{0550A77C-D79D-1240-B85A-DF39CB49245E}" type="presParOf" srcId="{BE0FBAC8-DCB1-D546-9670-A2522CCED9BC}" destId="{CDBFBE7E-94A2-A044-95DB-A26A88AC16D9}" srcOrd="1" destOrd="0" presId="urn:microsoft.com/office/officeart/2005/8/layout/orgChart1"/>
    <dgm:cxn modelId="{2B728E05-C1BC-0D4B-A4ED-0C4C20EEC9DF}" type="presParOf" srcId="{BE0FBAC8-DCB1-D546-9670-A2522CCED9BC}" destId="{2B463ACE-B984-5C47-9368-AFAFAA64565A}" srcOrd="2" destOrd="0" presId="urn:microsoft.com/office/officeart/2005/8/layout/orgChart1"/>
    <dgm:cxn modelId="{32F68B78-E08B-744E-B4C3-77B5DD3E3E1A}" type="presParOf" srcId="{165A608C-A14D-E04B-8A3D-9A8A86DFD88B}" destId="{EE4235C8-C34E-A64B-B0AA-3D2006C40B8A}" srcOrd="2" destOrd="0" presId="urn:microsoft.com/office/officeart/2005/8/layout/orgChart1"/>
    <dgm:cxn modelId="{8890A33D-5F8A-4540-8954-8E36AFE5EE62}" type="presParOf" srcId="{165A608C-A14D-E04B-8A3D-9A8A86DFD88B}" destId="{4FFBE615-58E4-0547-AC32-2AB06DBF81DF}" srcOrd="3" destOrd="0" presId="urn:microsoft.com/office/officeart/2005/8/layout/orgChart1"/>
    <dgm:cxn modelId="{B0275BA8-15B4-A24D-A56F-2F7914DA97F4}" type="presParOf" srcId="{4FFBE615-58E4-0547-AC32-2AB06DBF81DF}" destId="{80771029-F21E-B445-B5F6-DAEBB2355110}" srcOrd="0" destOrd="0" presId="urn:microsoft.com/office/officeart/2005/8/layout/orgChart1"/>
    <dgm:cxn modelId="{2F2BBE42-E543-CD4F-BE45-BA8136EBB7DB}" type="presParOf" srcId="{80771029-F21E-B445-B5F6-DAEBB2355110}" destId="{9AFD5E46-45C9-7E46-8BAD-0EFB83C99C13}" srcOrd="0" destOrd="0" presId="urn:microsoft.com/office/officeart/2005/8/layout/orgChart1"/>
    <dgm:cxn modelId="{AB3969A8-0596-704C-A121-641B37320F40}" type="presParOf" srcId="{80771029-F21E-B445-B5F6-DAEBB2355110}" destId="{5049526F-48FB-4B41-8545-FBAB2C7ADE82}" srcOrd="1" destOrd="0" presId="urn:microsoft.com/office/officeart/2005/8/layout/orgChart1"/>
    <dgm:cxn modelId="{B92872FD-BCCE-0440-AB72-A797208E94FB}" type="presParOf" srcId="{4FFBE615-58E4-0547-AC32-2AB06DBF81DF}" destId="{233EC1FC-A2B2-8F41-A91C-F3050C443C3A}" srcOrd="1" destOrd="0" presId="urn:microsoft.com/office/officeart/2005/8/layout/orgChart1"/>
    <dgm:cxn modelId="{58DF4F70-4C78-6D46-A7B7-BA9555AEA07A}" type="presParOf" srcId="{4FFBE615-58E4-0547-AC32-2AB06DBF81DF}" destId="{03408EC0-67FE-B148-8ED0-D1A3CF2C077B}" srcOrd="2" destOrd="0" presId="urn:microsoft.com/office/officeart/2005/8/layout/orgChart1"/>
    <dgm:cxn modelId="{4798F31B-F5A5-2640-849E-E290D01443C0}" type="presParOf" srcId="{8B45372D-E9FA-1A4B-90F2-3BE8CD7B7261}" destId="{334CA468-CC9C-944E-BC13-1843E7AC55BD}" srcOrd="2" destOrd="0" presId="urn:microsoft.com/office/officeart/2005/8/layout/orgChart1"/>
    <dgm:cxn modelId="{5DB51D29-BF49-4D13-A942-021937622ED2}" type="presParOf" srcId="{7DEEECD0-80B2-DE4A-AF8E-FC8478477108}" destId="{7D606F28-4DCE-40C4-9C4D-CA0DC99D0506}" srcOrd="1" destOrd="0" presId="urn:microsoft.com/office/officeart/2005/8/layout/orgChart1"/>
    <dgm:cxn modelId="{2558DB82-733A-4888-A504-2255F4ABD9A7}" type="presParOf" srcId="{7D606F28-4DCE-40C4-9C4D-CA0DC99D0506}" destId="{8FA08F77-EE7C-4308-B345-ABEB65ECC850}" srcOrd="0" destOrd="0" presId="urn:microsoft.com/office/officeart/2005/8/layout/orgChart1"/>
    <dgm:cxn modelId="{B50B40C0-9501-4FB3-86AD-A465A71B8D44}" type="presParOf" srcId="{8FA08F77-EE7C-4308-B345-ABEB65ECC850}" destId="{F1D723A5-FE28-428E-A0CB-FC326176C35A}" srcOrd="0" destOrd="0" presId="urn:microsoft.com/office/officeart/2005/8/layout/orgChart1"/>
    <dgm:cxn modelId="{1EFF4877-5D52-4003-971E-8A05488E454E}" type="presParOf" srcId="{8FA08F77-EE7C-4308-B345-ABEB65ECC850}" destId="{237F1F21-0328-47FF-8A6C-C50038C46425}" srcOrd="1" destOrd="0" presId="urn:microsoft.com/office/officeart/2005/8/layout/orgChart1"/>
    <dgm:cxn modelId="{6438778D-CFDA-4EC7-8AC0-B6C34D215F62}" type="presParOf" srcId="{7D606F28-4DCE-40C4-9C4D-CA0DC99D0506}" destId="{7D287816-0E5E-4996-A2DF-6245CEA6F16A}" srcOrd="1" destOrd="0" presId="urn:microsoft.com/office/officeart/2005/8/layout/orgChart1"/>
    <dgm:cxn modelId="{B2FB2701-89F5-444F-8B66-C006B1D9B14B}" type="presParOf" srcId="{7D606F28-4DCE-40C4-9C4D-CA0DC99D0506}" destId="{9E41F817-C486-4355-AFDB-283B9A443678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18066-651D-7E44-B8E0-5BAE928A9E12}">
      <dsp:nvSpPr>
        <dsp:cNvPr id="0" name=""/>
        <dsp:cNvSpPr/>
      </dsp:nvSpPr>
      <dsp:spPr>
        <a:xfrm>
          <a:off x="8263522" y="3351963"/>
          <a:ext cx="407855" cy="1815127"/>
        </a:xfrm>
        <a:custGeom>
          <a:avLst/>
          <a:gdLst/>
          <a:ahLst/>
          <a:cxnLst/>
          <a:rect l="0" t="0" r="0" b="0"/>
          <a:pathLst>
            <a:path>
              <a:moveTo>
                <a:pt x="407855" y="0"/>
              </a:moveTo>
              <a:lnTo>
                <a:pt x="0" y="1815127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249B3-0F04-4C4B-A4CF-2CB34DE36036}">
      <dsp:nvSpPr>
        <dsp:cNvPr id="0" name=""/>
        <dsp:cNvSpPr/>
      </dsp:nvSpPr>
      <dsp:spPr>
        <a:xfrm>
          <a:off x="5521881" y="1162572"/>
          <a:ext cx="4377328" cy="11037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81466"/>
              </a:lnTo>
              <a:lnTo>
                <a:pt x="4377328" y="781466"/>
              </a:lnTo>
              <a:lnTo>
                <a:pt x="4377328" y="110377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79578-FE8B-CA44-9F00-1B18969ED767}">
      <dsp:nvSpPr>
        <dsp:cNvPr id="0" name=""/>
        <dsp:cNvSpPr/>
      </dsp:nvSpPr>
      <dsp:spPr>
        <a:xfrm>
          <a:off x="4454449" y="3414091"/>
          <a:ext cx="367858" cy="1843474"/>
        </a:xfrm>
        <a:custGeom>
          <a:avLst/>
          <a:gdLst/>
          <a:ahLst/>
          <a:cxnLst/>
          <a:rect l="0" t="0" r="0" b="0"/>
          <a:pathLst>
            <a:path>
              <a:moveTo>
                <a:pt x="367858" y="0"/>
              </a:moveTo>
              <a:lnTo>
                <a:pt x="0" y="184347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B97E9-E67D-8349-B3BE-6855DD06D265}">
      <dsp:nvSpPr>
        <dsp:cNvPr id="0" name=""/>
        <dsp:cNvSpPr/>
      </dsp:nvSpPr>
      <dsp:spPr>
        <a:xfrm>
          <a:off x="5521881" y="1162572"/>
          <a:ext cx="528259" cy="116679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844485"/>
              </a:lnTo>
              <a:lnTo>
                <a:pt x="528259" y="844485"/>
              </a:lnTo>
              <a:lnTo>
                <a:pt x="528259" y="116679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93205B-D9A9-8449-835D-A5067CD2C643}">
      <dsp:nvSpPr>
        <dsp:cNvPr id="0" name=""/>
        <dsp:cNvSpPr/>
      </dsp:nvSpPr>
      <dsp:spPr>
        <a:xfrm>
          <a:off x="190066" y="3387018"/>
          <a:ext cx="283230" cy="1763397"/>
        </a:xfrm>
        <a:custGeom>
          <a:avLst/>
          <a:gdLst/>
          <a:ahLst/>
          <a:cxnLst/>
          <a:rect l="0" t="0" r="0" b="0"/>
          <a:pathLst>
            <a:path>
              <a:moveTo>
                <a:pt x="283230" y="0"/>
              </a:moveTo>
              <a:lnTo>
                <a:pt x="0" y="1763397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26D38-720D-5C4C-98DA-0A3CDD6DA1FB}">
      <dsp:nvSpPr>
        <dsp:cNvPr id="0" name=""/>
        <dsp:cNvSpPr/>
      </dsp:nvSpPr>
      <dsp:spPr>
        <a:xfrm>
          <a:off x="1701128" y="1162572"/>
          <a:ext cx="3820752" cy="1139717"/>
        </a:xfrm>
        <a:custGeom>
          <a:avLst/>
          <a:gdLst/>
          <a:ahLst/>
          <a:cxnLst/>
          <a:rect l="0" t="0" r="0" b="0"/>
          <a:pathLst>
            <a:path>
              <a:moveTo>
                <a:pt x="3820752" y="0"/>
              </a:moveTo>
              <a:lnTo>
                <a:pt x="3820752" y="817411"/>
              </a:lnTo>
              <a:lnTo>
                <a:pt x="0" y="817411"/>
              </a:lnTo>
              <a:lnTo>
                <a:pt x="0" y="1139717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AB46E0F-3ADA-4446-8578-8D9268F36F1C}">
      <dsp:nvSpPr>
        <dsp:cNvPr id="0" name=""/>
        <dsp:cNvSpPr/>
      </dsp:nvSpPr>
      <dsp:spPr>
        <a:xfrm>
          <a:off x="3112936" y="0"/>
          <a:ext cx="4817890" cy="1162572"/>
        </a:xfrm>
        <a:prstGeom prst="rect">
          <a:avLst/>
        </a:prstGeom>
        <a:solidFill>
          <a:schemeClr val="tx1"/>
        </a:solidFill>
        <a:ln w="127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2060"/>
              </a:solidFill>
            </a:rPr>
            <a:t>Responsable Technique Jeu a 11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B050"/>
              </a:solidFill>
            </a:rPr>
            <a:t>Mickael </a:t>
          </a:r>
          <a:r>
            <a:rPr lang="fr-FR" sz="1800" b="0" kern="1200" dirty="0" err="1">
              <a:solidFill>
                <a:srgbClr val="00B050"/>
              </a:solidFill>
            </a:rPr>
            <a:t>Viallet</a:t>
          </a:r>
          <a:r>
            <a:rPr lang="fr-FR" sz="1800" b="0" kern="1200" dirty="0">
              <a:solidFill>
                <a:srgbClr val="00B050"/>
              </a:solidFill>
            </a:rPr>
            <a:t> </a:t>
          </a:r>
          <a:r>
            <a:rPr lang="fr-FR" sz="1000" b="0" kern="1200" dirty="0">
              <a:solidFill>
                <a:srgbClr val="0070C0"/>
              </a:solidFill>
            </a:rPr>
            <a:t>BEF</a:t>
          </a:r>
        </a:p>
      </dsp:txBody>
      <dsp:txXfrm>
        <a:off x="3112936" y="0"/>
        <a:ext cx="4817890" cy="1162572"/>
      </dsp:txXfrm>
    </dsp:sp>
    <dsp:sp modelId="{D079E9F3-47F3-C54A-8B95-AAB36FF6C88C}">
      <dsp:nvSpPr>
        <dsp:cNvPr id="0" name=""/>
        <dsp:cNvSpPr/>
      </dsp:nvSpPr>
      <dsp:spPr>
        <a:xfrm>
          <a:off x="166338" y="2302289"/>
          <a:ext cx="3069580" cy="1084728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2060"/>
              </a:solidFill>
            </a:rPr>
            <a:t>Pôle senior /U20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Mickael </a:t>
          </a:r>
          <a:r>
            <a:rPr lang="fr-FR" sz="1400" b="1" kern="1200" dirty="0" err="1">
              <a:solidFill>
                <a:srgbClr val="00B050"/>
              </a:solidFill>
            </a:rPr>
            <a:t>Viallet</a:t>
          </a:r>
          <a:r>
            <a:rPr lang="fr-FR" sz="1400" b="1" kern="1200" dirty="0">
              <a:solidFill>
                <a:srgbClr val="00B050"/>
              </a:solidFill>
            </a:rPr>
            <a:t> </a:t>
          </a:r>
          <a:r>
            <a:rPr lang="fr-FR" sz="1000" b="1" kern="1200" dirty="0">
              <a:solidFill>
                <a:srgbClr val="0070C0"/>
              </a:solidFill>
            </a:rPr>
            <a:t>BEF</a:t>
          </a:r>
          <a:r>
            <a:rPr lang="fr-FR" sz="1800" b="1" kern="1200" dirty="0">
              <a:solidFill>
                <a:srgbClr val="00B050"/>
              </a:solidFill>
            </a:rPr>
            <a:t> </a:t>
          </a:r>
        </a:p>
      </dsp:txBody>
      <dsp:txXfrm>
        <a:off x="166338" y="2302289"/>
        <a:ext cx="3069580" cy="1084728"/>
      </dsp:txXfrm>
    </dsp:sp>
    <dsp:sp modelId="{51098482-41E1-FC47-870F-CE74B8C46F96}">
      <dsp:nvSpPr>
        <dsp:cNvPr id="0" name=""/>
        <dsp:cNvSpPr/>
      </dsp:nvSpPr>
      <dsp:spPr>
        <a:xfrm>
          <a:off x="190066" y="4000166"/>
          <a:ext cx="3551258" cy="230049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>
            <a:solidFill>
              <a:srgbClr val="0070C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R</a:t>
          </a:r>
          <a:r>
            <a:rPr lang="fr-FR" sz="1200" b="1" kern="1200" dirty="0">
              <a:solidFill>
                <a:schemeClr val="tx2">
                  <a:lumMod val="50000"/>
                </a:schemeClr>
              </a:solidFill>
            </a:rPr>
            <a:t>2</a:t>
          </a:r>
          <a:r>
            <a:rPr lang="fr-FR" sz="1200" b="1" kern="1200" dirty="0">
              <a:solidFill>
                <a:srgbClr val="0070C0"/>
              </a:solidFill>
            </a:rPr>
            <a:t> ligue : </a:t>
          </a:r>
          <a:r>
            <a:rPr lang="fr-FR" sz="1100" b="1" kern="1200" dirty="0">
              <a:solidFill>
                <a:srgbClr val="00B050"/>
              </a:solidFill>
            </a:rPr>
            <a:t>Mickael </a:t>
          </a:r>
          <a:r>
            <a:rPr lang="fr-FR" sz="1100" b="1" kern="1200" dirty="0" err="1">
              <a:solidFill>
                <a:srgbClr val="00B050"/>
              </a:solidFill>
            </a:rPr>
            <a:t>Viallet</a:t>
          </a:r>
          <a:r>
            <a:rPr lang="fr-FR" sz="1100" b="1" kern="1200" dirty="0">
              <a:solidFill>
                <a:srgbClr val="00B050"/>
              </a:solidFill>
            </a:rPr>
            <a:t> / Faouzi </a:t>
          </a:r>
          <a:r>
            <a:rPr lang="fr-FR" sz="1100" b="1" kern="1200" dirty="0" err="1">
              <a:solidFill>
                <a:srgbClr val="00B050"/>
              </a:solidFill>
            </a:rPr>
            <a:t>Benfredj</a:t>
          </a:r>
          <a:r>
            <a:rPr lang="fr-FR" sz="1100" b="1" kern="1200" dirty="0">
              <a:solidFill>
                <a:srgbClr val="00B050"/>
              </a:solidFill>
            </a:rPr>
            <a:t> / César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D2:  </a:t>
          </a:r>
          <a:r>
            <a:rPr lang="fr-FR" sz="1200" b="1" kern="1200" dirty="0">
              <a:solidFill>
                <a:srgbClr val="00B050"/>
              </a:solidFill>
            </a:rPr>
            <a:t>Faouzi   /  </a:t>
          </a:r>
          <a:r>
            <a:rPr lang="fr-FR" sz="1000" b="1" kern="1200" dirty="0">
              <a:solidFill>
                <a:srgbClr val="00B050"/>
              </a:solidFill>
            </a:rPr>
            <a:t>Esteban </a:t>
          </a:r>
          <a:r>
            <a:rPr lang="fr-FR" sz="1000" b="1" kern="1200" dirty="0" err="1">
              <a:solidFill>
                <a:srgbClr val="00B050"/>
              </a:solidFill>
            </a:rPr>
            <a:t>Cervantes</a:t>
          </a:r>
          <a:r>
            <a:rPr lang="fr-FR" sz="1000" b="1" kern="1200" dirty="0">
              <a:solidFill>
                <a:srgbClr val="00B050"/>
              </a:solidFill>
            </a:rPr>
            <a:t>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70C0"/>
              </a:solidFill>
            </a:rPr>
            <a:t>U20</a:t>
          </a:r>
          <a:r>
            <a:rPr lang="fr-FR" sz="1400" b="1" kern="1200" dirty="0">
              <a:solidFill>
                <a:srgbClr val="FFC000"/>
              </a:solidFill>
            </a:rPr>
            <a:t> </a:t>
          </a:r>
          <a:r>
            <a:rPr lang="fr-FR" sz="1400" b="1" kern="1200" dirty="0">
              <a:solidFill>
                <a:srgbClr val="0070C0"/>
              </a:solidFill>
            </a:rPr>
            <a:t>ligue</a:t>
          </a:r>
          <a:r>
            <a:rPr lang="fr-FR" sz="1400" b="1" kern="1200" dirty="0">
              <a:solidFill>
                <a:srgbClr val="FFC000"/>
              </a:solidFill>
            </a:rPr>
            <a:t> </a:t>
          </a:r>
          <a:r>
            <a:rPr lang="fr-FR" sz="1400" b="1" kern="1200" dirty="0">
              <a:solidFill>
                <a:srgbClr val="0070C0"/>
              </a:solidFill>
            </a:rPr>
            <a:t>: </a:t>
          </a:r>
          <a:r>
            <a:rPr lang="fr-FR" sz="1100" b="1" kern="1200" dirty="0">
              <a:solidFill>
                <a:srgbClr val="00B050"/>
              </a:solidFill>
            </a:rPr>
            <a:t>Maxime </a:t>
          </a:r>
          <a:r>
            <a:rPr lang="fr-FR" sz="1100" b="1" kern="1200" dirty="0" err="1">
              <a:solidFill>
                <a:srgbClr val="00B050"/>
              </a:solidFill>
            </a:rPr>
            <a:t>Heuze</a:t>
          </a:r>
          <a:r>
            <a:rPr lang="fr-FR" sz="1100" b="1" kern="1200" dirty="0">
              <a:solidFill>
                <a:srgbClr val="00B050"/>
              </a:solidFill>
            </a:rPr>
            <a:t> / David Garcia</a:t>
          </a:r>
          <a:r>
            <a:rPr lang="fr-FR" sz="1100" b="1" kern="1200" dirty="0">
              <a:solidFill>
                <a:srgbClr val="FFC000"/>
              </a:solidFill>
            </a:rPr>
            <a:t>.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 err="1">
              <a:solidFill>
                <a:srgbClr val="0070C0"/>
              </a:solidFill>
            </a:rPr>
            <a:t>Video</a:t>
          </a:r>
          <a:r>
            <a:rPr lang="fr-FR" sz="1200" b="1" kern="1200" dirty="0">
              <a:solidFill>
                <a:srgbClr val="0070C0"/>
              </a:solidFill>
            </a:rPr>
            <a:t> &amp; </a:t>
          </a:r>
          <a:r>
            <a:rPr lang="fr-FR" sz="1200" b="1" kern="1200" dirty="0" err="1">
              <a:solidFill>
                <a:srgbClr val="0070C0"/>
              </a:solidFill>
            </a:rPr>
            <a:t>stats</a:t>
          </a:r>
          <a:r>
            <a:rPr lang="fr-FR" sz="1200" b="1" kern="1200" dirty="0">
              <a:solidFill>
                <a:srgbClr val="0070C0"/>
              </a:solidFill>
            </a:rPr>
            <a:t> &amp;</a:t>
          </a:r>
          <a:r>
            <a:rPr lang="fr-FR" sz="1200" b="1" kern="1200" dirty="0">
              <a:solidFill>
                <a:schemeClr val="tx2">
                  <a:lumMod val="50000"/>
                </a:schemeClr>
              </a:solidFill>
            </a:rPr>
            <a:t>R2</a:t>
          </a:r>
          <a:r>
            <a:rPr lang="fr-FR" sz="1200" b="1" kern="1200" dirty="0">
              <a:solidFill>
                <a:srgbClr val="0070C0"/>
              </a:solidFill>
            </a:rPr>
            <a:t> : </a:t>
          </a:r>
          <a:r>
            <a:rPr lang="fr-FR" sz="1100" b="1" kern="1200" dirty="0">
              <a:solidFill>
                <a:srgbClr val="00B050"/>
              </a:solidFill>
            </a:rPr>
            <a:t>César Bermudez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Spé Gardien </a:t>
          </a:r>
          <a:r>
            <a:rPr lang="fr-FR" sz="1200" b="1" kern="1200" dirty="0">
              <a:solidFill>
                <a:schemeClr val="tx2">
                  <a:lumMod val="50000"/>
                </a:schemeClr>
              </a:solidFill>
            </a:rPr>
            <a:t>:</a:t>
          </a:r>
          <a:r>
            <a:rPr lang="fr-FR" sz="1400" b="1" kern="1200" dirty="0">
              <a:solidFill>
                <a:srgbClr val="00B050"/>
              </a:solidFill>
            </a:rPr>
            <a:t> </a:t>
          </a:r>
          <a:r>
            <a:rPr lang="fr-FR" sz="1100" b="1" kern="1200" dirty="0" err="1">
              <a:solidFill>
                <a:srgbClr val="00B050"/>
              </a:solidFill>
            </a:rPr>
            <a:t>Eric</a:t>
          </a:r>
          <a:r>
            <a:rPr lang="fr-FR" sz="1100" b="1" kern="1200" dirty="0">
              <a:solidFill>
                <a:srgbClr val="00B050"/>
              </a:solidFill>
            </a:rPr>
            <a:t> </a:t>
          </a:r>
          <a:r>
            <a:rPr lang="fr-FR" sz="1100" b="1" kern="1200" dirty="0" err="1">
              <a:solidFill>
                <a:srgbClr val="00B050"/>
              </a:solidFill>
            </a:rPr>
            <a:t>Feuvrier</a:t>
          </a:r>
          <a:r>
            <a:rPr lang="fr-FR" sz="1100" b="1" kern="1200" dirty="0">
              <a:solidFill>
                <a:srgbClr val="00B050"/>
              </a:solidFill>
            </a:rPr>
            <a:t>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 err="1">
              <a:solidFill>
                <a:srgbClr val="0070C0"/>
              </a:solidFill>
            </a:rPr>
            <a:t>Prepa</a:t>
          </a:r>
          <a:r>
            <a:rPr lang="fr-FR" sz="1100" b="1" kern="1200" dirty="0">
              <a:solidFill>
                <a:srgbClr val="0070C0"/>
              </a:solidFill>
            </a:rPr>
            <a:t> Physique : </a:t>
          </a:r>
          <a:r>
            <a:rPr lang="fr-FR" sz="1100" b="1" kern="1200" dirty="0">
              <a:solidFill>
                <a:srgbClr val="00B050"/>
              </a:solidFill>
            </a:rPr>
            <a:t>Arthur </a:t>
          </a:r>
          <a:r>
            <a:rPr lang="fr-FR" sz="1100" b="1" kern="1200" dirty="0" err="1">
              <a:solidFill>
                <a:srgbClr val="00B050"/>
              </a:solidFill>
            </a:rPr>
            <a:t>Gavard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Dirigeants : </a:t>
          </a:r>
          <a:r>
            <a:rPr lang="fr-FR" sz="1200" b="0" kern="1200" dirty="0">
              <a:solidFill>
                <a:srgbClr val="00B050"/>
              </a:solidFill>
            </a:rPr>
            <a:t>JP</a:t>
          </a:r>
          <a:r>
            <a:rPr lang="fr-FR" sz="1200" b="1" kern="1200" dirty="0">
              <a:solidFill>
                <a:srgbClr val="00B050"/>
              </a:solidFill>
            </a:rPr>
            <a:t> </a:t>
          </a:r>
          <a:r>
            <a:rPr lang="fr-FR" sz="1200" b="0" kern="1200" dirty="0">
              <a:solidFill>
                <a:srgbClr val="00B050"/>
              </a:solidFill>
            </a:rPr>
            <a:t>Lesage / JL </a:t>
          </a:r>
          <a:r>
            <a:rPr lang="fr-FR" sz="1200" b="0" kern="1200" dirty="0" err="1">
              <a:solidFill>
                <a:srgbClr val="00B050"/>
              </a:solidFill>
            </a:rPr>
            <a:t>Farizon</a:t>
          </a:r>
          <a:r>
            <a:rPr lang="fr-FR" sz="1200" b="0" kern="1200" dirty="0">
              <a:solidFill>
                <a:srgbClr val="0070C0"/>
              </a:solidFill>
            </a:rPr>
            <a:t>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  </a:t>
          </a:r>
          <a:endParaRPr lang="fr-FR" sz="1400" b="1" kern="1200" dirty="0">
            <a:solidFill>
              <a:srgbClr val="FF0000"/>
            </a:solidFill>
          </a:endParaRPr>
        </a:p>
      </dsp:txBody>
      <dsp:txXfrm>
        <a:off x="190066" y="4000166"/>
        <a:ext cx="3551258" cy="2300496"/>
      </dsp:txXfrm>
    </dsp:sp>
    <dsp:sp modelId="{A9B62907-8753-2B4B-93B7-B1C1BE8B4B3E}">
      <dsp:nvSpPr>
        <dsp:cNvPr id="0" name=""/>
        <dsp:cNvSpPr/>
      </dsp:nvSpPr>
      <dsp:spPr>
        <a:xfrm>
          <a:off x="4515350" y="2329363"/>
          <a:ext cx="3069580" cy="1084728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accent3">
                  <a:lumMod val="50000"/>
                </a:schemeClr>
              </a:solidFill>
            </a:rPr>
            <a:t>U17/U16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FFC000"/>
              </a:solidFill>
            </a:rPr>
            <a:t> </a:t>
          </a:r>
          <a:r>
            <a:rPr lang="fr-FR" sz="1100" b="1" kern="1200" dirty="0">
              <a:solidFill>
                <a:srgbClr val="00B050"/>
              </a:solidFill>
            </a:rPr>
            <a:t>Erwan Lesourne </a:t>
          </a:r>
          <a:r>
            <a:rPr lang="fr-FR" sz="1100" b="1" kern="1200" dirty="0">
              <a:solidFill>
                <a:srgbClr val="0070C0"/>
              </a:solidFill>
            </a:rPr>
            <a:t>BMF</a:t>
          </a:r>
        </a:p>
      </dsp:txBody>
      <dsp:txXfrm>
        <a:off x="4515350" y="2329363"/>
        <a:ext cx="3069580" cy="1084728"/>
      </dsp:txXfrm>
    </dsp:sp>
    <dsp:sp modelId="{4E6DE2D6-AF57-F442-BEB5-70B5CBF4A424}">
      <dsp:nvSpPr>
        <dsp:cNvPr id="0" name=""/>
        <dsp:cNvSpPr/>
      </dsp:nvSpPr>
      <dsp:spPr>
        <a:xfrm>
          <a:off x="4454449" y="4011600"/>
          <a:ext cx="3215538" cy="2491931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200" b="1" kern="1200" dirty="0">
              <a:solidFill>
                <a:srgbClr val="0070C0"/>
              </a:solidFill>
            </a:rPr>
            <a:t>U17 D1 </a:t>
          </a:r>
          <a:r>
            <a:rPr lang="fr-FR" sz="1200" b="1" kern="1200" dirty="0">
              <a:solidFill>
                <a:srgbClr val="00B050"/>
              </a:solidFill>
            </a:rPr>
            <a:t>: </a:t>
          </a:r>
          <a:r>
            <a:rPr lang="fr-FR" sz="1100" b="1" kern="1200" dirty="0">
              <a:solidFill>
                <a:srgbClr val="00B050"/>
              </a:solidFill>
            </a:rPr>
            <a:t>Erwan   /  Sidi </a:t>
          </a:r>
          <a:r>
            <a:rPr lang="fr-FR" sz="1100" b="1" kern="1200" dirty="0" err="1">
              <a:solidFill>
                <a:srgbClr val="00B050"/>
              </a:solidFill>
            </a:rPr>
            <a:t>Kezadri</a:t>
          </a:r>
          <a:r>
            <a:rPr lang="fr-FR" sz="1100" b="1" kern="1200" dirty="0">
              <a:solidFill>
                <a:srgbClr val="00B050"/>
              </a:solidFill>
            </a:rPr>
            <a:t>  /</a:t>
          </a:r>
          <a:r>
            <a:rPr lang="fr-FR" sz="1100" b="1" kern="1200" dirty="0">
              <a:solidFill>
                <a:srgbClr val="FFC000"/>
              </a:solidFill>
            </a:rPr>
            <a:t> </a:t>
          </a:r>
          <a:r>
            <a:rPr lang="fr-FR" sz="1100" b="1" kern="1200" dirty="0">
              <a:solidFill>
                <a:srgbClr val="00B050"/>
              </a:solidFill>
            </a:rPr>
            <a:t>Gianni</a:t>
          </a:r>
          <a:endParaRPr lang="fr-FR" sz="1100" b="1" kern="1200" dirty="0">
            <a:solidFill>
              <a:srgbClr val="FFC000"/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>
              <a:solidFill>
                <a:srgbClr val="00B050"/>
              </a:solidFill>
            </a:rPr>
            <a:t> </a:t>
          </a:r>
          <a:r>
            <a:rPr lang="fr-FR" sz="1200" b="1" kern="1200" dirty="0">
              <a:solidFill>
                <a:srgbClr val="0070C0"/>
              </a:solidFill>
            </a:rPr>
            <a:t>U16 D2  : </a:t>
          </a:r>
          <a:r>
            <a:rPr lang="fr-FR" sz="1200" b="1" kern="1200" dirty="0">
              <a:solidFill>
                <a:srgbClr val="00B050"/>
              </a:solidFill>
            </a:rPr>
            <a:t> </a:t>
          </a:r>
          <a:r>
            <a:rPr lang="fr-FR" sz="1200" b="0" kern="1200" dirty="0">
              <a:solidFill>
                <a:srgbClr val="00B050"/>
              </a:solidFill>
            </a:rPr>
            <a:t>Kevin Lee /</a:t>
          </a:r>
          <a:r>
            <a:rPr lang="fr-FR" sz="1000" b="0" kern="1200" dirty="0">
              <a:solidFill>
                <a:srgbClr val="00B050"/>
              </a:solidFill>
            </a:rPr>
            <a:t> </a:t>
          </a:r>
          <a:r>
            <a:rPr lang="fr-FR" sz="1000" b="1" kern="1200" dirty="0">
              <a:solidFill>
                <a:srgbClr val="00B050"/>
              </a:solidFill>
            </a:rPr>
            <a:t>Gabin </a:t>
          </a:r>
          <a:r>
            <a:rPr lang="fr-FR" sz="1200" b="1" kern="1200" dirty="0">
              <a:solidFill>
                <a:srgbClr val="00B050"/>
              </a:solidFill>
            </a:rPr>
            <a:t>/</a:t>
          </a:r>
          <a:r>
            <a:rPr lang="fr-FR" sz="1050" b="1" kern="1200" dirty="0">
              <a:solidFill>
                <a:srgbClr val="00B050"/>
              </a:solidFill>
            </a:rPr>
            <a:t>Mathieu Comte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200" b="1" kern="1200" dirty="0">
              <a:solidFill>
                <a:srgbClr val="00B050"/>
              </a:solidFill>
            </a:rPr>
            <a:t> </a:t>
          </a:r>
          <a:r>
            <a:rPr lang="fr-FR" sz="1200" b="1" kern="1200" dirty="0">
              <a:solidFill>
                <a:srgbClr val="0070C0"/>
              </a:solidFill>
            </a:rPr>
            <a:t>Spé Gardien : </a:t>
          </a:r>
          <a:r>
            <a:rPr lang="fr-FR" sz="1100" b="1" kern="1200" dirty="0">
              <a:solidFill>
                <a:srgbClr val="00B050"/>
              </a:solidFill>
            </a:rPr>
            <a:t>Willy </a:t>
          </a:r>
          <a:r>
            <a:rPr lang="fr-FR" sz="1100" b="1" kern="1200" dirty="0" err="1">
              <a:solidFill>
                <a:srgbClr val="00B050"/>
              </a:solidFill>
            </a:rPr>
            <a:t>Doxiville</a:t>
          </a:r>
          <a:r>
            <a:rPr lang="fr-FR" sz="1100" b="1" kern="1200" dirty="0">
              <a:solidFill>
                <a:srgbClr val="00B050"/>
              </a:solidFill>
            </a:rPr>
            <a:t> / Ramos juan jean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100" b="1" kern="1200" dirty="0">
              <a:solidFill>
                <a:srgbClr val="00B050"/>
              </a:solidFill>
            </a:rPr>
            <a:t> </a:t>
          </a:r>
          <a:r>
            <a:rPr lang="fr-FR" sz="1100" b="1" kern="1200" dirty="0">
              <a:solidFill>
                <a:srgbClr val="FFC000"/>
              </a:solidFill>
            </a:rPr>
            <a:t> </a:t>
          </a:r>
          <a:r>
            <a:rPr lang="fr-FR" sz="1100" b="1" kern="1200" dirty="0">
              <a:solidFill>
                <a:srgbClr val="0070C0"/>
              </a:solidFill>
            </a:rPr>
            <a:t>Réfèrent pôle u 17 u16 : </a:t>
          </a:r>
          <a:r>
            <a:rPr lang="fr-FR" sz="1100" b="1" kern="1200" dirty="0">
              <a:solidFill>
                <a:srgbClr val="00B050"/>
              </a:solidFill>
            </a:rPr>
            <a:t>Sidi </a:t>
          </a:r>
          <a:r>
            <a:rPr lang="fr-FR" sz="1100" b="1" kern="1200" dirty="0" err="1">
              <a:solidFill>
                <a:srgbClr val="00B050"/>
              </a:solidFill>
            </a:rPr>
            <a:t>Kezadri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100" b="1" kern="1200" dirty="0">
              <a:solidFill>
                <a:schemeClr val="tx2">
                  <a:lumMod val="50000"/>
                </a:schemeClr>
              </a:solidFill>
            </a:rPr>
            <a:t>Dirigeant :  </a:t>
          </a:r>
          <a:r>
            <a:rPr lang="fr-FR" sz="1100" b="1" kern="1200" dirty="0">
              <a:solidFill>
                <a:srgbClr val="00B050"/>
              </a:solidFill>
            </a:rPr>
            <a:t>Raphael Guillet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kern="1200" dirty="0"/>
            <a:t>cOOCOODDuU1U8</a:t>
          </a:r>
          <a:endParaRPr lang="fr-FR" sz="1400" b="0" kern="1200" dirty="0">
            <a:solidFill>
              <a:srgbClr val="FF0000"/>
            </a:solidFill>
          </a:endParaRPr>
        </a:p>
      </dsp:txBody>
      <dsp:txXfrm>
        <a:off x="4454449" y="4011600"/>
        <a:ext cx="3215538" cy="2491931"/>
      </dsp:txXfrm>
    </dsp:sp>
    <dsp:sp modelId="{7595C2B4-16DE-044A-AC49-0DAED564F70A}">
      <dsp:nvSpPr>
        <dsp:cNvPr id="0" name=""/>
        <dsp:cNvSpPr/>
      </dsp:nvSpPr>
      <dsp:spPr>
        <a:xfrm>
          <a:off x="8364419" y="2266345"/>
          <a:ext cx="3069580" cy="1085618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2060"/>
              </a:solidFill>
            </a:rPr>
            <a:t>U15/ U14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ALEX Mathieu </a:t>
          </a:r>
          <a:r>
            <a:rPr lang="fr-FR" sz="1000" b="1" kern="1200" dirty="0">
              <a:solidFill>
                <a:srgbClr val="0070C0"/>
              </a:solidFill>
            </a:rPr>
            <a:t>BMF</a:t>
          </a:r>
          <a:r>
            <a:rPr lang="fr-FR" sz="1800" b="1" kern="1200" dirty="0">
              <a:solidFill>
                <a:srgbClr val="00B050"/>
              </a:solidFill>
            </a:rPr>
            <a:t> </a:t>
          </a:r>
          <a:r>
            <a:rPr lang="fr-FR" sz="1800" b="0" kern="1200" dirty="0">
              <a:solidFill>
                <a:srgbClr val="00B050"/>
              </a:solidFill>
            </a:rPr>
            <a:t> </a:t>
          </a:r>
        </a:p>
      </dsp:txBody>
      <dsp:txXfrm>
        <a:off x="8364419" y="2266345"/>
        <a:ext cx="3069580" cy="1085618"/>
      </dsp:txXfrm>
    </dsp:sp>
    <dsp:sp modelId="{B5AFA097-C471-814A-A6EF-5248F9F44076}">
      <dsp:nvSpPr>
        <dsp:cNvPr id="0" name=""/>
        <dsp:cNvSpPr/>
      </dsp:nvSpPr>
      <dsp:spPr>
        <a:xfrm>
          <a:off x="8263522" y="4021899"/>
          <a:ext cx="3362755" cy="2290382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U15 D1: </a:t>
          </a:r>
          <a:r>
            <a:rPr lang="fr-FR" sz="1200" b="1" kern="1200" dirty="0">
              <a:solidFill>
                <a:srgbClr val="FFC000"/>
              </a:solidFill>
            </a:rPr>
            <a:t> </a:t>
          </a:r>
          <a:r>
            <a:rPr lang="fr-FR" sz="1200" b="0" kern="1200" dirty="0">
              <a:solidFill>
                <a:srgbClr val="00B050"/>
              </a:solidFill>
            </a:rPr>
            <a:t>Alex Mathieu </a:t>
          </a:r>
          <a:r>
            <a:rPr lang="fr-FR" sz="1100" b="1" kern="1200" dirty="0">
              <a:solidFill>
                <a:srgbClr val="00B050"/>
              </a:solidFill>
            </a:rPr>
            <a:t>/Jean Baptiste Millet/</a:t>
          </a:r>
          <a:r>
            <a:rPr lang="fr-FR" sz="1050" b="1" kern="1200" dirty="0">
              <a:solidFill>
                <a:srgbClr val="00B050"/>
              </a:solidFill>
            </a:rPr>
            <a:t>Olivier </a:t>
          </a:r>
          <a:r>
            <a:rPr lang="fr-FR" sz="1050" b="1" kern="1200" dirty="0" err="1">
              <a:solidFill>
                <a:srgbClr val="00B050"/>
              </a:solidFill>
            </a:rPr>
            <a:t>Padros</a:t>
          </a:r>
          <a:r>
            <a:rPr lang="fr-FR" sz="1050" b="1" kern="1200" dirty="0">
              <a:solidFill>
                <a:srgbClr val="FFC000"/>
              </a:solidFill>
            </a:rPr>
            <a:t> </a:t>
          </a: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U14 D3 :  </a:t>
          </a:r>
          <a:r>
            <a:rPr lang="fr-FR" sz="1100" b="1" kern="1200" dirty="0">
              <a:solidFill>
                <a:srgbClr val="00B050"/>
              </a:solidFill>
            </a:rPr>
            <a:t>Benjamin </a:t>
          </a:r>
          <a:r>
            <a:rPr lang="fr-FR" sz="1100" b="1" kern="1200" dirty="0" err="1">
              <a:solidFill>
                <a:srgbClr val="00B050"/>
              </a:solidFill>
            </a:rPr>
            <a:t>Dedier</a:t>
          </a:r>
          <a:r>
            <a:rPr lang="fr-FR" sz="1100" b="1" kern="1200" dirty="0">
              <a:solidFill>
                <a:srgbClr val="00B050"/>
              </a:solidFill>
            </a:rPr>
            <a:t> / Manu </a:t>
          </a:r>
          <a:r>
            <a:rPr lang="fr-FR" sz="1100" b="1" kern="1200" dirty="0" err="1">
              <a:solidFill>
                <a:srgbClr val="00B050"/>
              </a:solidFill>
            </a:rPr>
            <a:t>Nehme</a:t>
          </a:r>
          <a:endParaRPr lang="fr-FR" sz="1400" b="1" kern="1200" dirty="0">
            <a:solidFill>
              <a:srgbClr val="00B050"/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Dirigeant :</a:t>
          </a:r>
          <a:r>
            <a:rPr lang="fr-FR" sz="1200" b="0" kern="1200" dirty="0">
              <a:solidFill>
                <a:srgbClr val="0070C0"/>
              </a:solidFill>
            </a:rPr>
            <a:t> </a:t>
          </a:r>
          <a:r>
            <a:rPr lang="fr-FR" sz="1200" b="0" kern="1200" dirty="0">
              <a:solidFill>
                <a:srgbClr val="00B050"/>
              </a:solidFill>
            </a:rPr>
            <a:t> Alex Da Silva </a:t>
          </a:r>
          <a:endParaRPr lang="fr-FR" sz="1100" b="0" kern="1200" dirty="0">
            <a:solidFill>
              <a:srgbClr val="00B050"/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chemeClr val="tx2">
                  <a:lumMod val="50000"/>
                </a:schemeClr>
              </a:solidFill>
            </a:rPr>
            <a:t>Conseiller :  </a:t>
          </a:r>
          <a:r>
            <a:rPr lang="fr-FR" sz="1100" b="1" kern="1200" dirty="0">
              <a:solidFill>
                <a:srgbClr val="00B050"/>
              </a:solidFill>
            </a:rPr>
            <a:t>Gerard </a:t>
          </a:r>
          <a:r>
            <a:rPr lang="fr-FR" sz="1100" b="1" kern="1200" dirty="0" err="1">
              <a:solidFill>
                <a:srgbClr val="00B050"/>
              </a:solidFill>
            </a:rPr>
            <a:t>Goutailler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            </a:t>
          </a:r>
        </a:p>
      </dsp:txBody>
      <dsp:txXfrm>
        <a:off x="8263522" y="4021899"/>
        <a:ext cx="3362755" cy="229038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E718066-651D-7E44-B8E0-5BAE928A9E12}">
      <dsp:nvSpPr>
        <dsp:cNvPr id="0" name=""/>
        <dsp:cNvSpPr/>
      </dsp:nvSpPr>
      <dsp:spPr>
        <a:xfrm>
          <a:off x="8549468" y="3175199"/>
          <a:ext cx="452318" cy="1873961"/>
        </a:xfrm>
        <a:custGeom>
          <a:avLst/>
          <a:gdLst/>
          <a:ahLst/>
          <a:cxnLst/>
          <a:rect l="0" t="0" r="0" b="0"/>
          <a:pathLst>
            <a:path>
              <a:moveTo>
                <a:pt x="452318" y="0"/>
              </a:moveTo>
              <a:lnTo>
                <a:pt x="0" y="1873961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E1249B3-0F04-4C4B-A4CF-2CB34DE36036}">
      <dsp:nvSpPr>
        <dsp:cNvPr id="0" name=""/>
        <dsp:cNvSpPr/>
      </dsp:nvSpPr>
      <dsp:spPr>
        <a:xfrm>
          <a:off x="5639148" y="1335744"/>
          <a:ext cx="4681255" cy="6745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28385"/>
              </a:lnTo>
              <a:lnTo>
                <a:pt x="4681255" y="328385"/>
              </a:lnTo>
              <a:lnTo>
                <a:pt x="4681255" y="674522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379578-FE8B-CA44-9F00-1B18969ED767}">
      <dsp:nvSpPr>
        <dsp:cNvPr id="0" name=""/>
        <dsp:cNvSpPr/>
      </dsp:nvSpPr>
      <dsp:spPr>
        <a:xfrm>
          <a:off x="4433273" y="3210702"/>
          <a:ext cx="277865" cy="1845017"/>
        </a:xfrm>
        <a:custGeom>
          <a:avLst/>
          <a:gdLst/>
          <a:ahLst/>
          <a:cxnLst/>
          <a:rect l="0" t="0" r="0" b="0"/>
          <a:pathLst>
            <a:path>
              <a:moveTo>
                <a:pt x="277865" y="0"/>
              </a:moveTo>
              <a:lnTo>
                <a:pt x="0" y="1845017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39B97E9-E67D-8349-B3BE-6855DD06D265}">
      <dsp:nvSpPr>
        <dsp:cNvPr id="0" name=""/>
        <dsp:cNvSpPr/>
      </dsp:nvSpPr>
      <dsp:spPr>
        <a:xfrm>
          <a:off x="5639148" y="1335744"/>
          <a:ext cx="390607" cy="71002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63888"/>
              </a:lnTo>
              <a:lnTo>
                <a:pt x="390607" y="363888"/>
              </a:lnTo>
              <a:lnTo>
                <a:pt x="390607" y="71002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93205B-D9A9-8449-835D-A5067CD2C643}">
      <dsp:nvSpPr>
        <dsp:cNvPr id="0" name=""/>
        <dsp:cNvSpPr/>
      </dsp:nvSpPr>
      <dsp:spPr>
        <a:xfrm>
          <a:off x="513551" y="3193363"/>
          <a:ext cx="329654" cy="1814648"/>
        </a:xfrm>
        <a:custGeom>
          <a:avLst/>
          <a:gdLst/>
          <a:ahLst/>
          <a:cxnLst/>
          <a:rect l="0" t="0" r="0" b="0"/>
          <a:pathLst>
            <a:path>
              <a:moveTo>
                <a:pt x="329654" y="0"/>
              </a:moveTo>
              <a:lnTo>
                <a:pt x="0" y="1814648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E26D38-720D-5C4C-98DA-0A3CDD6DA1FB}">
      <dsp:nvSpPr>
        <dsp:cNvPr id="0" name=""/>
        <dsp:cNvSpPr/>
      </dsp:nvSpPr>
      <dsp:spPr>
        <a:xfrm>
          <a:off x="2161823" y="1335744"/>
          <a:ext cx="3477325" cy="692686"/>
        </a:xfrm>
        <a:custGeom>
          <a:avLst/>
          <a:gdLst/>
          <a:ahLst/>
          <a:cxnLst/>
          <a:rect l="0" t="0" r="0" b="0"/>
          <a:pathLst>
            <a:path>
              <a:moveTo>
                <a:pt x="3477325" y="0"/>
              </a:moveTo>
              <a:lnTo>
                <a:pt x="3477325" y="346549"/>
              </a:lnTo>
              <a:lnTo>
                <a:pt x="0" y="346549"/>
              </a:lnTo>
              <a:lnTo>
                <a:pt x="0" y="69268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2D5F6D-977A-A44A-9F6F-6FF6BA077545}">
      <dsp:nvSpPr>
        <dsp:cNvPr id="0" name=""/>
        <dsp:cNvSpPr/>
      </dsp:nvSpPr>
      <dsp:spPr>
        <a:xfrm>
          <a:off x="3299015" y="394169"/>
          <a:ext cx="4680266" cy="941575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70C0"/>
              </a:solidFill>
            </a:rPr>
            <a:t>Responsable technique Jeu Réduit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B050"/>
              </a:solidFill>
            </a:rPr>
            <a:t>Christophe Ezquerra </a:t>
          </a:r>
          <a:r>
            <a:rPr lang="fr-FR" sz="1000" b="1" kern="1200" dirty="0">
              <a:solidFill>
                <a:srgbClr val="0070C0"/>
              </a:solidFill>
            </a:rPr>
            <a:t>BEF</a:t>
          </a:r>
        </a:p>
      </dsp:txBody>
      <dsp:txXfrm>
        <a:off x="3299015" y="394169"/>
        <a:ext cx="4680266" cy="941575"/>
      </dsp:txXfrm>
    </dsp:sp>
    <dsp:sp modelId="{D079E9F3-47F3-C54A-8B95-AAB36FF6C88C}">
      <dsp:nvSpPr>
        <dsp:cNvPr id="0" name=""/>
        <dsp:cNvSpPr/>
      </dsp:nvSpPr>
      <dsp:spPr>
        <a:xfrm>
          <a:off x="513551" y="2028430"/>
          <a:ext cx="3296542" cy="1164932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70C0"/>
              </a:solidFill>
            </a:rPr>
            <a:t>U12/U13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Christophe Ezquerra </a:t>
          </a:r>
          <a:r>
            <a:rPr lang="fr-FR" sz="1000" b="1" kern="1200" dirty="0">
              <a:solidFill>
                <a:srgbClr val="0070C0"/>
              </a:solidFill>
            </a:rPr>
            <a:t>BEF</a:t>
          </a:r>
          <a:r>
            <a:rPr lang="fr-FR" sz="1800" b="1" kern="1200" dirty="0">
              <a:solidFill>
                <a:srgbClr val="00B050"/>
              </a:solidFill>
            </a:rPr>
            <a:t> </a:t>
          </a:r>
        </a:p>
      </dsp:txBody>
      <dsp:txXfrm>
        <a:off x="513551" y="2028430"/>
        <a:ext cx="3296542" cy="1164932"/>
      </dsp:txXfrm>
    </dsp:sp>
    <dsp:sp modelId="{51098482-41E1-FC47-870F-CE74B8C46F96}">
      <dsp:nvSpPr>
        <dsp:cNvPr id="0" name=""/>
        <dsp:cNvSpPr/>
      </dsp:nvSpPr>
      <dsp:spPr>
        <a:xfrm>
          <a:off x="513551" y="3722046"/>
          <a:ext cx="3296542" cy="2571929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>
            <a:solidFill>
              <a:srgbClr val="0070C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U13</a:t>
          </a:r>
          <a:r>
            <a:rPr lang="fr-FR" sz="1400" b="1" kern="1200" dirty="0">
              <a:solidFill>
                <a:srgbClr val="FFC000"/>
              </a:solidFill>
            </a:rPr>
            <a:t> </a:t>
          </a:r>
          <a:r>
            <a:rPr lang="fr-FR" sz="1400" b="1" kern="1200" dirty="0">
              <a:solidFill>
                <a:srgbClr val="0070C0"/>
              </a:solidFill>
            </a:rPr>
            <a:t>A </a:t>
          </a: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: </a:t>
          </a:r>
          <a:r>
            <a:rPr lang="fr-FR" sz="1100" b="1" kern="1200" dirty="0">
              <a:solidFill>
                <a:srgbClr val="00B050"/>
              </a:solidFill>
            </a:rPr>
            <a:t>Christophe Ezquerra / Gregory </a:t>
          </a:r>
          <a:r>
            <a:rPr lang="fr-FR" sz="1100" b="1" kern="1200" dirty="0" err="1">
              <a:solidFill>
                <a:srgbClr val="00B050"/>
              </a:solidFill>
            </a:rPr>
            <a:t>Dinet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U12 A : </a:t>
          </a:r>
          <a:r>
            <a:rPr lang="fr-FR" sz="1050" b="1" kern="1200">
              <a:solidFill>
                <a:srgbClr val="00B050"/>
              </a:solidFill>
            </a:rPr>
            <a:t>Willfrid </a:t>
          </a:r>
          <a:r>
            <a:rPr lang="fr-FR" sz="1050" b="1" kern="1200" dirty="0">
              <a:solidFill>
                <a:srgbClr val="00B050"/>
              </a:solidFill>
            </a:rPr>
            <a:t>Mercier / Lucas Mercier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U13  B : </a:t>
          </a:r>
          <a:r>
            <a:rPr lang="fr-FR" sz="1100" b="1" kern="1200" dirty="0">
              <a:solidFill>
                <a:srgbClr val="00B050"/>
              </a:solidFill>
            </a:rPr>
            <a:t>Alexandre </a:t>
          </a:r>
          <a:r>
            <a:rPr lang="fr-FR" sz="1100" b="1" kern="1200" dirty="0" err="1">
              <a:solidFill>
                <a:srgbClr val="00B050"/>
              </a:solidFill>
            </a:rPr>
            <a:t>Parsus</a:t>
          </a:r>
          <a:r>
            <a:rPr lang="fr-FR" sz="1100" b="1" kern="1200" dirty="0">
              <a:solidFill>
                <a:srgbClr val="00B050"/>
              </a:solidFill>
            </a:rPr>
            <a:t>  / Maxence </a:t>
          </a:r>
          <a:r>
            <a:rPr lang="fr-FR" sz="1100" b="1" kern="1200" dirty="0" err="1">
              <a:solidFill>
                <a:srgbClr val="00B050"/>
              </a:solidFill>
            </a:rPr>
            <a:t>Latard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U12  B: </a:t>
          </a:r>
          <a:r>
            <a:rPr lang="fr-FR" sz="1100" b="1" kern="1200" dirty="0">
              <a:solidFill>
                <a:srgbClr val="00B050"/>
              </a:solidFill>
            </a:rPr>
            <a:t>Lydia </a:t>
          </a:r>
          <a:r>
            <a:rPr lang="fr-FR" sz="1100" b="1" kern="1200" dirty="0" err="1">
              <a:solidFill>
                <a:srgbClr val="00B050"/>
              </a:solidFill>
            </a:rPr>
            <a:t>Gomis</a:t>
          </a:r>
          <a:r>
            <a:rPr lang="fr-FR" sz="1100" b="1" kern="1200" dirty="0">
              <a:solidFill>
                <a:srgbClr val="00B050"/>
              </a:solidFill>
            </a:rPr>
            <a:t> / Jennifer </a:t>
          </a:r>
          <a:r>
            <a:rPr lang="fr-FR" sz="1100" b="1" kern="1200" dirty="0" err="1">
              <a:solidFill>
                <a:srgbClr val="00B050"/>
              </a:solidFill>
            </a:rPr>
            <a:t>Fordilasi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Dirigeant : </a:t>
          </a:r>
          <a:r>
            <a:rPr lang="fr-FR" sz="1000" b="1" kern="1200" dirty="0">
              <a:solidFill>
                <a:srgbClr val="00B050"/>
              </a:solidFill>
            </a:rPr>
            <a:t>Alexandre Rodriguez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 </a:t>
          </a: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Aide : </a:t>
          </a:r>
          <a:r>
            <a:rPr lang="fr-FR" sz="1100" b="1" kern="1200" dirty="0">
              <a:solidFill>
                <a:srgbClr val="00B050"/>
              </a:solidFill>
            </a:rPr>
            <a:t> Lionel </a:t>
          </a:r>
          <a:r>
            <a:rPr lang="fr-FR" sz="1100" b="1" kern="1200" dirty="0" err="1">
              <a:solidFill>
                <a:srgbClr val="00B050"/>
              </a:solidFill>
            </a:rPr>
            <a:t>Trancy</a:t>
          </a:r>
          <a:r>
            <a:rPr lang="fr-FR" sz="1100" b="1" kern="1200" dirty="0">
              <a:solidFill>
                <a:srgbClr val="00B050"/>
              </a:solidFill>
            </a:rPr>
            <a:t> / Alex Da </a:t>
          </a:r>
          <a:r>
            <a:rPr lang="fr-FR" sz="1100" b="1" kern="1200" dirty="0" err="1">
              <a:solidFill>
                <a:srgbClr val="00B050"/>
              </a:solidFill>
            </a:rPr>
            <a:t>silva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 </a:t>
          </a:r>
          <a:r>
            <a:rPr lang="fr-FR" sz="1100" b="1" kern="1200" dirty="0">
              <a:solidFill>
                <a:srgbClr val="0070C0"/>
              </a:solidFill>
            </a:rPr>
            <a:t>Arbitre </a:t>
          </a:r>
          <a:r>
            <a:rPr lang="fr-FR" sz="1100" b="1" kern="1200" dirty="0" err="1">
              <a:solidFill>
                <a:srgbClr val="0070C0"/>
              </a:solidFill>
            </a:rPr>
            <a:t>Capicitaire</a:t>
          </a:r>
          <a:r>
            <a:rPr lang="fr-FR" sz="1100" b="1" kern="1200" dirty="0">
              <a:solidFill>
                <a:srgbClr val="0070C0"/>
              </a:solidFill>
            </a:rPr>
            <a:t>: </a:t>
          </a:r>
          <a:r>
            <a:rPr lang="fr-FR" sz="1100" b="1" kern="1200" dirty="0">
              <a:solidFill>
                <a:srgbClr val="00B050"/>
              </a:solidFill>
            </a:rPr>
            <a:t>Jonathan Martino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 </a:t>
          </a:r>
        </a:p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kern="1200" dirty="0">
            <a:solidFill>
              <a:srgbClr val="00B050"/>
            </a:solidFill>
          </a:endParaRPr>
        </a:p>
      </dsp:txBody>
      <dsp:txXfrm>
        <a:off x="513551" y="3722046"/>
        <a:ext cx="3296542" cy="2571929"/>
      </dsp:txXfrm>
    </dsp:sp>
    <dsp:sp modelId="{A9B62907-8753-2B4B-93B7-B1C1BE8B4B3E}">
      <dsp:nvSpPr>
        <dsp:cNvPr id="0" name=""/>
        <dsp:cNvSpPr/>
      </dsp:nvSpPr>
      <dsp:spPr>
        <a:xfrm>
          <a:off x="4381484" y="2045770"/>
          <a:ext cx="3296542" cy="1164932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70C0"/>
              </a:solidFill>
            </a:rPr>
            <a:t>U10/U11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Christophe Martins  </a:t>
          </a:r>
          <a:r>
            <a:rPr lang="fr-FR" sz="1000" b="0" kern="1200" dirty="0">
              <a:solidFill>
                <a:srgbClr val="0070C0"/>
              </a:solidFill>
            </a:rPr>
            <a:t>CFF2</a:t>
          </a:r>
        </a:p>
      </dsp:txBody>
      <dsp:txXfrm>
        <a:off x="4381484" y="2045770"/>
        <a:ext cx="3296542" cy="1164932"/>
      </dsp:txXfrm>
    </dsp:sp>
    <dsp:sp modelId="{4E6DE2D6-AF57-F442-BEB5-70B5CBF4A424}">
      <dsp:nvSpPr>
        <dsp:cNvPr id="0" name=""/>
        <dsp:cNvSpPr/>
      </dsp:nvSpPr>
      <dsp:spPr>
        <a:xfrm>
          <a:off x="4433273" y="3766417"/>
          <a:ext cx="3296542" cy="2578605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>
              <a:solidFill>
                <a:srgbClr val="00B050"/>
              </a:solidFill>
            </a:rPr>
            <a:t> 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U11A :</a:t>
          </a:r>
          <a:r>
            <a:rPr lang="fr-FR" sz="1400" b="1" kern="1200" dirty="0">
              <a:solidFill>
                <a:srgbClr val="00B050"/>
              </a:solidFill>
            </a:rPr>
            <a:t> </a:t>
          </a:r>
          <a:r>
            <a:rPr lang="fr-FR" sz="1100" b="1" kern="1200" dirty="0">
              <a:solidFill>
                <a:srgbClr val="00B050"/>
              </a:solidFill>
            </a:rPr>
            <a:t>Christophe Martins / Fabien </a:t>
          </a:r>
          <a:r>
            <a:rPr lang="fr-FR" sz="1100" b="1" kern="1200" dirty="0" err="1">
              <a:solidFill>
                <a:srgbClr val="00B050"/>
              </a:solidFill>
            </a:rPr>
            <a:t>Lardo</a:t>
          </a:r>
          <a:r>
            <a:rPr lang="fr-FR" sz="1100" b="1" kern="1200" dirty="0">
              <a:solidFill>
                <a:srgbClr val="00B050"/>
              </a:solidFill>
            </a:rPr>
            <a:t>/Valentin Berton</a:t>
          </a:r>
          <a:endParaRPr lang="fr-FR" sz="1100" b="1" kern="1200" dirty="0">
            <a:solidFill>
              <a:srgbClr val="FFC00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U11B  : </a:t>
          </a:r>
          <a:r>
            <a:rPr lang="fr-FR" sz="1100" b="1" kern="1200" dirty="0">
              <a:solidFill>
                <a:srgbClr val="00B050"/>
              </a:solidFill>
            </a:rPr>
            <a:t>Cyril Coquelle/Freddy Marques/</a:t>
          </a:r>
          <a:r>
            <a:rPr lang="fr-FR" sz="1100" b="1" kern="1200">
              <a:solidFill>
                <a:srgbClr val="00B050"/>
              </a:solidFill>
            </a:rPr>
            <a:t>Jean David </a:t>
          </a:r>
          <a:r>
            <a:rPr lang="fr-FR" sz="1100" b="1" kern="1200" dirty="0" err="1">
              <a:solidFill>
                <a:srgbClr val="00B050"/>
              </a:solidFill>
            </a:rPr>
            <a:t>Nony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U10A : </a:t>
          </a:r>
          <a:r>
            <a:rPr lang="fr-FR" sz="1100" b="1" kern="1200" dirty="0">
              <a:solidFill>
                <a:srgbClr val="00B050"/>
              </a:solidFill>
            </a:rPr>
            <a:t>Joris Rambaud / Valentin Jacquet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U10B : </a:t>
          </a:r>
          <a:r>
            <a:rPr lang="fr-FR" sz="1100" b="1" kern="1200" dirty="0">
              <a:solidFill>
                <a:srgbClr val="00B050"/>
              </a:solidFill>
            </a:rPr>
            <a:t>Fred Boule / Milan </a:t>
          </a:r>
          <a:r>
            <a:rPr lang="fr-FR" sz="1100" b="1" kern="1200" dirty="0" err="1">
              <a:solidFill>
                <a:srgbClr val="00B050"/>
              </a:solidFill>
            </a:rPr>
            <a:t>Knezevic</a:t>
          </a:r>
          <a:r>
            <a:rPr lang="fr-FR" sz="1100" b="1" kern="1200" dirty="0">
              <a:solidFill>
                <a:srgbClr val="00B050"/>
              </a:solidFill>
            </a:rPr>
            <a:t>/ Florian </a:t>
          </a:r>
          <a:r>
            <a:rPr lang="fr-FR" sz="1100" b="1" kern="1200" dirty="0" err="1">
              <a:solidFill>
                <a:srgbClr val="00B050"/>
              </a:solidFill>
            </a:rPr>
            <a:t>Venanco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>
              <a:solidFill>
                <a:schemeClr val="tx2">
                  <a:lumMod val="50000"/>
                </a:schemeClr>
              </a:solidFill>
            </a:rPr>
            <a:t>U10 C :</a:t>
          </a:r>
          <a:r>
            <a:rPr lang="fr-FR" sz="1400" b="1" kern="1200" dirty="0">
              <a:solidFill>
                <a:srgbClr val="FF0000"/>
              </a:solidFill>
            </a:rPr>
            <a:t> </a:t>
          </a:r>
          <a:r>
            <a:rPr lang="fr-FR" sz="1050" b="1" kern="1200" dirty="0">
              <a:solidFill>
                <a:srgbClr val="00B050"/>
              </a:solidFill>
            </a:rPr>
            <a:t>Badis </a:t>
          </a:r>
          <a:r>
            <a:rPr lang="fr-FR" sz="1050" b="1" kern="1200" dirty="0" err="1">
              <a:solidFill>
                <a:srgbClr val="00B050"/>
              </a:solidFill>
            </a:rPr>
            <a:t>Benferhat</a:t>
          </a:r>
          <a:r>
            <a:rPr lang="fr-FR" sz="1050" b="1" kern="1200" dirty="0">
              <a:solidFill>
                <a:srgbClr val="00B050"/>
              </a:solidFill>
            </a:rPr>
            <a:t> / Florian </a:t>
          </a:r>
          <a:r>
            <a:rPr lang="fr-FR" sz="1050" b="1" kern="1200" dirty="0" err="1">
              <a:solidFill>
                <a:srgbClr val="00B050"/>
              </a:solidFill>
            </a:rPr>
            <a:t>Ketter</a:t>
          </a:r>
          <a:endParaRPr lang="fr-FR" sz="1050" b="1" kern="1200" dirty="0">
            <a:solidFill>
              <a:srgbClr val="00B050"/>
            </a:solidFill>
          </a:endParaRP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Font typeface="+mj-lt"/>
            <a:buNone/>
          </a:pPr>
          <a:r>
            <a:rPr lang="fr-FR" sz="1400" b="1" kern="1200" dirty="0">
              <a:solidFill>
                <a:srgbClr val="FFC000"/>
              </a:solidFill>
            </a:rPr>
            <a:t> </a:t>
          </a:r>
          <a:endParaRPr lang="fr-FR" sz="1100" b="1" kern="1200" dirty="0">
            <a:solidFill>
              <a:srgbClr val="00B050"/>
            </a:solidFill>
          </a:endParaRPr>
        </a:p>
      </dsp:txBody>
      <dsp:txXfrm>
        <a:off x="4433273" y="3766417"/>
        <a:ext cx="3296542" cy="2578605"/>
      </dsp:txXfrm>
    </dsp:sp>
    <dsp:sp modelId="{7595C2B4-16DE-044A-AC49-0DAED564F70A}">
      <dsp:nvSpPr>
        <dsp:cNvPr id="0" name=""/>
        <dsp:cNvSpPr/>
      </dsp:nvSpPr>
      <dsp:spPr>
        <a:xfrm>
          <a:off x="8672132" y="2010266"/>
          <a:ext cx="3296542" cy="1164932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kern="1200" dirty="0">
              <a:solidFill>
                <a:srgbClr val="0070C0"/>
              </a:solidFill>
            </a:rPr>
            <a:t>U8/U9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b="0" kern="1200" dirty="0">
              <a:solidFill>
                <a:srgbClr val="00B050"/>
              </a:solidFill>
            </a:rPr>
            <a:t>      </a:t>
          </a:r>
          <a:r>
            <a:rPr lang="fr-FR" sz="1400" b="1" kern="1200" dirty="0">
              <a:solidFill>
                <a:srgbClr val="00B050"/>
              </a:solidFill>
            </a:rPr>
            <a:t>Manu Martins </a:t>
          </a:r>
          <a:r>
            <a:rPr lang="fr-FR" sz="1000" b="0" kern="1200" dirty="0">
              <a:solidFill>
                <a:srgbClr val="0070C0"/>
              </a:solidFill>
            </a:rPr>
            <a:t>CFF1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Pierre Garnier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600" b="0" kern="1200" dirty="0">
            <a:solidFill>
              <a:srgbClr val="FFC000"/>
            </a:solidFill>
          </a:endParaRPr>
        </a:p>
      </dsp:txBody>
      <dsp:txXfrm>
        <a:off x="8672132" y="2010266"/>
        <a:ext cx="3296542" cy="1164932"/>
      </dsp:txXfrm>
    </dsp:sp>
    <dsp:sp modelId="{B5AFA097-C471-814A-A6EF-5248F9F44076}">
      <dsp:nvSpPr>
        <dsp:cNvPr id="0" name=""/>
        <dsp:cNvSpPr/>
      </dsp:nvSpPr>
      <dsp:spPr>
        <a:xfrm>
          <a:off x="8549468" y="3782059"/>
          <a:ext cx="3386110" cy="2534200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B050"/>
              </a:solidFill>
            </a:rPr>
            <a:t>     </a:t>
          </a:r>
          <a:r>
            <a:rPr lang="fr-FR" sz="1200" b="1" kern="1200" dirty="0">
              <a:solidFill>
                <a:srgbClr val="0070C0"/>
              </a:solidFill>
            </a:rPr>
            <a:t>  </a:t>
          </a:r>
          <a:r>
            <a:rPr lang="fr-FR" sz="1100" b="1" kern="1200" dirty="0">
              <a:solidFill>
                <a:srgbClr val="00B050"/>
              </a:solidFill>
            </a:rPr>
            <a:t>Séverine </a:t>
          </a:r>
          <a:r>
            <a:rPr lang="fr-FR" sz="1100" b="1" kern="1200" dirty="0" err="1">
              <a:solidFill>
                <a:srgbClr val="00B050"/>
              </a:solidFill>
            </a:rPr>
            <a:t>Abrial</a:t>
          </a:r>
          <a:r>
            <a:rPr lang="fr-FR" sz="1100" b="1" kern="1200" dirty="0">
              <a:solidFill>
                <a:srgbClr val="00B050"/>
              </a:solidFill>
            </a:rPr>
            <a:t>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      </a:t>
          </a:r>
          <a:r>
            <a:rPr lang="fr-FR" sz="1100" b="1" kern="1200" dirty="0">
              <a:solidFill>
                <a:srgbClr val="00B050"/>
              </a:solidFill>
            </a:rPr>
            <a:t>Manu Martins  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        </a:t>
          </a:r>
          <a:r>
            <a:rPr lang="fr-FR" sz="1100" b="1" kern="1200" dirty="0">
              <a:solidFill>
                <a:srgbClr val="00B050"/>
              </a:solidFill>
            </a:rPr>
            <a:t>Cédric De Paiva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     </a:t>
          </a:r>
          <a:r>
            <a:rPr lang="fr-FR" sz="1200" b="1" kern="1200" dirty="0">
              <a:solidFill>
                <a:srgbClr val="00B050"/>
              </a:solidFill>
            </a:rPr>
            <a:t> </a:t>
          </a:r>
          <a:r>
            <a:rPr lang="fr-FR" sz="1100" b="1" kern="1200" dirty="0">
              <a:solidFill>
                <a:srgbClr val="00B050"/>
              </a:solidFill>
            </a:rPr>
            <a:t>Pierre Garnier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 </a:t>
          </a:r>
          <a:r>
            <a:rPr lang="fr-FR" sz="1100" b="1" kern="1200" dirty="0">
              <a:solidFill>
                <a:srgbClr val="00B050"/>
              </a:solidFill>
            </a:rPr>
            <a:t>Alain Ray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70C0"/>
              </a:solidFill>
            </a:rPr>
            <a:t>   </a:t>
          </a:r>
          <a:r>
            <a:rPr lang="fr-FR" sz="1100" b="1" kern="1200" dirty="0">
              <a:solidFill>
                <a:srgbClr val="00B050"/>
              </a:solidFill>
            </a:rPr>
            <a:t>Soufian </a:t>
          </a:r>
          <a:r>
            <a:rPr lang="fr-FR" sz="1100" b="1" kern="1200" dirty="0" err="1">
              <a:solidFill>
                <a:srgbClr val="00B050"/>
              </a:solidFill>
            </a:rPr>
            <a:t>Adani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Jules Mercier 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Alex Vincent</a:t>
          </a: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Tom </a:t>
          </a:r>
          <a:r>
            <a:rPr lang="fr-FR" sz="1100" b="1" kern="1200" dirty="0" err="1">
              <a:solidFill>
                <a:srgbClr val="00B050"/>
              </a:solidFill>
            </a:rPr>
            <a:t>Casseles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Damien </a:t>
          </a:r>
          <a:r>
            <a:rPr lang="fr-FR" sz="1100" b="1" kern="1200" dirty="0" err="1">
              <a:solidFill>
                <a:srgbClr val="00B050"/>
              </a:solidFill>
            </a:rPr>
            <a:t>Defayes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1" kern="1200" dirty="0">
            <a:solidFill>
              <a:srgbClr val="00B050"/>
            </a:solidFill>
          </a:endParaRPr>
        </a:p>
      </dsp:txBody>
      <dsp:txXfrm>
        <a:off x="8549468" y="3782059"/>
        <a:ext cx="3386110" cy="25342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82EEB65-C698-6D43-9518-CBF338A10D82}">
      <dsp:nvSpPr>
        <dsp:cNvPr id="0" name=""/>
        <dsp:cNvSpPr/>
      </dsp:nvSpPr>
      <dsp:spPr>
        <a:xfrm>
          <a:off x="5927531" y="1314380"/>
          <a:ext cx="168468" cy="514050"/>
        </a:xfrm>
        <a:custGeom>
          <a:avLst/>
          <a:gdLst/>
          <a:ahLst/>
          <a:cxnLst/>
          <a:rect l="0" t="0" r="0" b="0"/>
          <a:pathLst>
            <a:path>
              <a:moveTo>
                <a:pt x="168468" y="0"/>
              </a:moveTo>
              <a:lnTo>
                <a:pt x="0" y="0"/>
              </a:lnTo>
              <a:lnTo>
                <a:pt x="0" y="514050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5EF2C-6385-CB46-8090-EA53D140C3C9}">
      <dsp:nvSpPr>
        <dsp:cNvPr id="0" name=""/>
        <dsp:cNvSpPr/>
      </dsp:nvSpPr>
      <dsp:spPr>
        <a:xfrm>
          <a:off x="2619553" y="0"/>
          <a:ext cx="6952892" cy="1314380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2060"/>
              </a:solidFill>
            </a:rPr>
            <a:t>COORDINATEUR FOOT ANIMATION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rgbClr val="00B050"/>
              </a:solidFill>
            </a:rPr>
            <a:t>Jean Louis </a:t>
          </a:r>
          <a:r>
            <a:rPr lang="fr-FR" sz="1800" b="1" kern="1200" dirty="0" err="1">
              <a:solidFill>
                <a:srgbClr val="00B050"/>
              </a:solidFill>
            </a:rPr>
            <a:t>Farizon</a:t>
          </a:r>
          <a:r>
            <a:rPr lang="fr-FR" sz="1800" b="1" kern="1200" dirty="0">
              <a:solidFill>
                <a:srgbClr val="00B050"/>
              </a:solidFill>
            </a:rPr>
            <a:t> </a:t>
          </a:r>
          <a:r>
            <a:rPr lang="fr-FR" sz="1000" b="1" kern="1200" dirty="0">
              <a:solidFill>
                <a:srgbClr val="0070C0"/>
              </a:solidFill>
            </a:rPr>
            <a:t>CFF1 </a:t>
          </a:r>
        </a:p>
      </dsp:txBody>
      <dsp:txXfrm>
        <a:off x="2619553" y="0"/>
        <a:ext cx="6952892" cy="1314380"/>
      </dsp:txXfrm>
    </dsp:sp>
    <dsp:sp modelId="{A04EB7CC-1C96-0C43-A866-867F8BCC976C}">
      <dsp:nvSpPr>
        <dsp:cNvPr id="0" name=""/>
        <dsp:cNvSpPr/>
      </dsp:nvSpPr>
      <dsp:spPr>
        <a:xfrm>
          <a:off x="1921714" y="1828430"/>
          <a:ext cx="8011635" cy="4073701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b="1" kern="1200" dirty="0">
            <a:solidFill>
              <a:schemeClr val="tx1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b="0" kern="1200" dirty="0">
            <a:solidFill>
              <a:srgbClr val="002060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0" kern="1200" dirty="0">
              <a:solidFill>
                <a:srgbClr val="002060"/>
              </a:solidFill>
            </a:rPr>
            <a:t>Pôle U6 / U7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   Jean Louis </a:t>
          </a:r>
          <a:r>
            <a:rPr lang="fr-FR" sz="1100" b="1" kern="1200" dirty="0" err="1">
              <a:solidFill>
                <a:srgbClr val="00B050"/>
              </a:solidFill>
            </a:rPr>
            <a:t>Farizon</a:t>
          </a:r>
          <a:r>
            <a:rPr lang="fr-FR" sz="1100" b="1" kern="1200" dirty="0">
              <a:solidFill>
                <a:srgbClr val="00B050"/>
              </a:solidFill>
            </a:rPr>
            <a:t> </a:t>
          </a:r>
          <a:endParaRPr lang="fr-FR" sz="1100" b="1" kern="1200" dirty="0">
            <a:solidFill>
              <a:srgbClr val="0070C0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Monique Lesage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Julien </a:t>
          </a:r>
          <a:r>
            <a:rPr lang="fr-FR" sz="1100" b="1" kern="1200" dirty="0" err="1">
              <a:solidFill>
                <a:srgbClr val="00B050"/>
              </a:solidFill>
            </a:rPr>
            <a:t>ManfreColi</a:t>
          </a:r>
          <a:endParaRPr lang="fr-FR" sz="1100" b="1" kern="1200" dirty="0">
            <a:solidFill>
              <a:srgbClr val="FFC000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Quentin Della </a:t>
          </a:r>
          <a:r>
            <a:rPr lang="fr-FR" sz="1100" b="1" kern="1200" dirty="0" err="1">
              <a:solidFill>
                <a:srgbClr val="00B050"/>
              </a:solidFill>
            </a:rPr>
            <a:t>Camina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Joris Rambaud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 dirty="0">
              <a:solidFill>
                <a:srgbClr val="00B050"/>
              </a:solidFill>
            </a:rPr>
            <a:t>Jean François </a:t>
          </a:r>
          <a:r>
            <a:rPr lang="fr-FR" sz="1100" b="1" kern="1200" dirty="0" err="1">
              <a:solidFill>
                <a:srgbClr val="00B050"/>
              </a:solidFill>
            </a:rPr>
            <a:t>Pougeon</a:t>
          </a:r>
          <a:endParaRPr lang="fr-FR" sz="1100" b="1" kern="1200" dirty="0">
            <a:solidFill>
              <a:srgbClr val="00B050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100" b="1" kern="1200">
              <a:solidFill>
                <a:srgbClr val="00B050"/>
              </a:solidFill>
            </a:rPr>
            <a:t>Alexis Soulier</a:t>
          </a:r>
          <a:endParaRPr lang="fr-FR" sz="1100" b="1" kern="1200" dirty="0">
            <a:solidFill>
              <a:srgbClr val="00B050"/>
            </a:solidFill>
          </a:endParaRPr>
        </a:p>
      </dsp:txBody>
      <dsp:txXfrm>
        <a:off x="1921714" y="1828430"/>
        <a:ext cx="8011635" cy="40737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1ECCF3-DC8C-B146-A4A5-82D3A576691E}">
      <dsp:nvSpPr>
        <dsp:cNvPr id="0" name=""/>
        <dsp:cNvSpPr/>
      </dsp:nvSpPr>
      <dsp:spPr>
        <a:xfrm>
          <a:off x="6042390" y="1179138"/>
          <a:ext cx="4206994" cy="169718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322921"/>
              </a:lnTo>
              <a:lnTo>
                <a:pt x="4206994" y="1322921"/>
              </a:lnTo>
              <a:lnTo>
                <a:pt x="4206994" y="1697187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B1792E-7E59-644F-AC3F-E91072C9E0D3}">
      <dsp:nvSpPr>
        <dsp:cNvPr id="0" name=""/>
        <dsp:cNvSpPr/>
      </dsp:nvSpPr>
      <dsp:spPr>
        <a:xfrm>
          <a:off x="5948729" y="1179138"/>
          <a:ext cx="91440" cy="1689024"/>
        </a:xfrm>
        <a:custGeom>
          <a:avLst/>
          <a:gdLst/>
          <a:ahLst/>
          <a:cxnLst/>
          <a:rect l="0" t="0" r="0" b="0"/>
          <a:pathLst>
            <a:path>
              <a:moveTo>
                <a:pt x="93661" y="0"/>
              </a:moveTo>
              <a:lnTo>
                <a:pt x="93661" y="1314759"/>
              </a:lnTo>
              <a:lnTo>
                <a:pt x="45720" y="1314759"/>
              </a:lnTo>
              <a:lnTo>
                <a:pt x="45720" y="1689024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2EEB65-C698-6D43-9518-CBF338A10D82}">
      <dsp:nvSpPr>
        <dsp:cNvPr id="0" name=""/>
        <dsp:cNvSpPr/>
      </dsp:nvSpPr>
      <dsp:spPr>
        <a:xfrm>
          <a:off x="1928107" y="1179138"/>
          <a:ext cx="4114283" cy="1680024"/>
        </a:xfrm>
        <a:custGeom>
          <a:avLst/>
          <a:gdLst/>
          <a:ahLst/>
          <a:cxnLst/>
          <a:rect l="0" t="0" r="0" b="0"/>
          <a:pathLst>
            <a:path>
              <a:moveTo>
                <a:pt x="4114283" y="0"/>
              </a:moveTo>
              <a:lnTo>
                <a:pt x="4114283" y="1305758"/>
              </a:lnTo>
              <a:lnTo>
                <a:pt x="0" y="1305758"/>
              </a:lnTo>
              <a:lnTo>
                <a:pt x="0" y="168002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5EF2C-6385-CB46-8090-EA53D140C3C9}">
      <dsp:nvSpPr>
        <dsp:cNvPr id="0" name=""/>
        <dsp:cNvSpPr/>
      </dsp:nvSpPr>
      <dsp:spPr>
        <a:xfrm>
          <a:off x="3978476" y="92592"/>
          <a:ext cx="4127827" cy="108654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>
              <a:solidFill>
                <a:srgbClr val="0070C0"/>
              </a:solidFill>
            </a:rPr>
            <a:t>DIRECTION </a:t>
          </a:r>
          <a:r>
            <a:rPr lang="fr-FR" sz="1800" b="0" kern="1200" dirty="0">
              <a:solidFill>
                <a:srgbClr val="0070C0"/>
              </a:solidFill>
            </a:rPr>
            <a:t>SPORTIVE </a:t>
          </a:r>
        </a:p>
      </dsp:txBody>
      <dsp:txXfrm>
        <a:off x="3978476" y="92592"/>
        <a:ext cx="4127827" cy="1086546"/>
      </dsp:txXfrm>
    </dsp:sp>
    <dsp:sp modelId="{A04EB7CC-1C96-0C43-A866-867F8BCC976C}">
      <dsp:nvSpPr>
        <dsp:cNvPr id="0" name=""/>
        <dsp:cNvSpPr/>
      </dsp:nvSpPr>
      <dsp:spPr>
        <a:xfrm>
          <a:off x="145891" y="2859162"/>
          <a:ext cx="3564433" cy="245227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2060"/>
              </a:solidFill>
            </a:rPr>
            <a:t>GDB U8 à U10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0" kern="1200" dirty="0">
              <a:solidFill>
                <a:srgbClr val="002060"/>
              </a:solidFill>
            </a:rPr>
            <a:t>(Lundi)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rgbClr val="00B050"/>
              </a:solidFill>
            </a:rPr>
            <a:t>                  </a:t>
          </a:r>
          <a:r>
            <a:rPr lang="fr-FR" sz="1200" b="1" kern="1200" dirty="0">
              <a:solidFill>
                <a:srgbClr val="00B050"/>
              </a:solidFill>
            </a:rPr>
            <a:t>Damien </a:t>
          </a:r>
          <a:r>
            <a:rPr lang="fr-FR" sz="1200" b="1" kern="1200" dirty="0" err="1">
              <a:solidFill>
                <a:srgbClr val="00B050"/>
              </a:solidFill>
            </a:rPr>
            <a:t>Gibernon</a:t>
          </a:r>
          <a:r>
            <a:rPr lang="fr-FR" sz="1200" b="1" kern="1200" dirty="0">
              <a:solidFill>
                <a:srgbClr val="00B050"/>
              </a:solidFill>
            </a:rPr>
            <a:t>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B050"/>
              </a:solidFill>
            </a:rPr>
            <a:t>                              Alex Vincent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rgbClr val="00B050"/>
              </a:solidFill>
            </a:rPr>
            <a:t>          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chemeClr val="bg1"/>
              </a:solidFill>
            </a:rPr>
            <a:t> </a:t>
          </a:r>
          <a:endParaRPr lang="fr-FR" sz="1800" b="1" kern="1200" dirty="0">
            <a:solidFill>
              <a:srgbClr val="00B050"/>
            </a:solidFill>
          </a:endParaRPr>
        </a:p>
      </dsp:txBody>
      <dsp:txXfrm>
        <a:off x="145891" y="2859162"/>
        <a:ext cx="3564433" cy="2452276"/>
      </dsp:txXfrm>
    </dsp:sp>
    <dsp:sp modelId="{000A0AC4-370E-2649-82FF-6CBBB19ABA31}">
      <dsp:nvSpPr>
        <dsp:cNvPr id="0" name=""/>
        <dsp:cNvSpPr/>
      </dsp:nvSpPr>
      <dsp:spPr>
        <a:xfrm>
          <a:off x="4212232" y="2868163"/>
          <a:ext cx="3564433" cy="245366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0" kern="1200" dirty="0">
              <a:solidFill>
                <a:srgbClr val="002060"/>
              </a:solidFill>
            </a:rPr>
            <a:t>GDB U10 à U16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0" kern="1200" dirty="0">
              <a:solidFill>
                <a:srgbClr val="002060"/>
              </a:solidFill>
            </a:rPr>
            <a:t>(Lundi )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b="1" kern="1200" dirty="0">
              <a:solidFill>
                <a:srgbClr val="00B050"/>
              </a:solidFill>
            </a:rPr>
            <a:t>               </a:t>
          </a:r>
          <a:r>
            <a:rPr lang="fr-FR" sz="1200" b="1" kern="1200" dirty="0">
              <a:solidFill>
                <a:srgbClr val="00B050"/>
              </a:solidFill>
            </a:rPr>
            <a:t>Jean Marie </a:t>
          </a:r>
          <a:r>
            <a:rPr lang="fr-FR" sz="1200" b="1" kern="1200" dirty="0" err="1">
              <a:solidFill>
                <a:srgbClr val="00B050"/>
              </a:solidFill>
            </a:rPr>
            <a:t>Brunand</a:t>
          </a:r>
          <a:r>
            <a:rPr lang="fr-FR" sz="1200" b="1" kern="1200" dirty="0">
              <a:solidFill>
                <a:srgbClr val="00B050"/>
              </a:solidFill>
            </a:rPr>
            <a:t> </a:t>
          </a:r>
          <a:r>
            <a:rPr lang="fr-FR" sz="1200" b="1" kern="1200" dirty="0">
              <a:solidFill>
                <a:srgbClr val="0070C0"/>
              </a:solidFill>
            </a:rPr>
            <a:t>BEF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kern="1200" dirty="0">
              <a:solidFill>
                <a:srgbClr val="FFC000"/>
              </a:solidFill>
            </a:rPr>
            <a:t>                              </a:t>
          </a:r>
          <a:r>
            <a:rPr lang="fr-FR" sz="1200" b="1" kern="1200" dirty="0">
              <a:solidFill>
                <a:srgbClr val="00B050"/>
              </a:solidFill>
            </a:rPr>
            <a:t>Alex Vincent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 dirty="0">
            <a:solidFill>
              <a:srgbClr val="00B050"/>
            </a:solidFill>
          </a:endParaRPr>
        </a:p>
      </dsp:txBody>
      <dsp:txXfrm>
        <a:off x="4212232" y="2868163"/>
        <a:ext cx="3564433" cy="2453666"/>
      </dsp:txXfrm>
    </dsp:sp>
    <dsp:sp modelId="{0C57A83C-569B-6A4D-B0D8-2856B42B7840}">
      <dsp:nvSpPr>
        <dsp:cNvPr id="0" name=""/>
        <dsp:cNvSpPr/>
      </dsp:nvSpPr>
      <dsp:spPr>
        <a:xfrm>
          <a:off x="8467168" y="2876325"/>
          <a:ext cx="3564433" cy="245366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t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b="0" kern="1200" dirty="0">
            <a:solidFill>
              <a:srgbClr val="002060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000" b="0" kern="1200" dirty="0">
              <a:solidFill>
                <a:srgbClr val="002060"/>
              </a:solidFill>
            </a:rPr>
            <a:t>GDB U16 à Senior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0" kern="1200" dirty="0" err="1">
              <a:solidFill>
                <a:srgbClr val="00B050"/>
              </a:solidFill>
            </a:rPr>
            <a:t>Eric</a:t>
          </a:r>
          <a:r>
            <a:rPr lang="fr-FR" sz="1200" b="0" kern="1200" dirty="0">
              <a:solidFill>
                <a:srgbClr val="00B050"/>
              </a:solidFill>
            </a:rPr>
            <a:t> </a:t>
          </a:r>
          <a:r>
            <a:rPr lang="fr-FR" sz="1200" b="0" kern="1200" dirty="0" err="1">
              <a:solidFill>
                <a:srgbClr val="00B050"/>
              </a:solidFill>
            </a:rPr>
            <a:t>Feuvrier</a:t>
          </a:r>
          <a:r>
            <a:rPr lang="fr-FR" sz="1200" b="0" kern="1200" dirty="0">
              <a:solidFill>
                <a:srgbClr val="00B050"/>
              </a:solidFill>
            </a:rPr>
            <a:t> </a:t>
          </a:r>
          <a:r>
            <a:rPr lang="fr-FR" sz="1000" b="0" kern="1200" dirty="0">
              <a:solidFill>
                <a:schemeClr val="accent1"/>
              </a:solidFill>
            </a:rPr>
            <a:t>Spé</a:t>
          </a:r>
          <a:r>
            <a:rPr lang="fr-FR" sz="1000" b="0" kern="1200" dirty="0">
              <a:solidFill>
                <a:srgbClr val="002060"/>
              </a:solidFill>
            </a:rPr>
            <a:t> gardien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kern="1200" dirty="0">
              <a:solidFill>
                <a:srgbClr val="002060"/>
              </a:solidFill>
            </a:rPr>
            <a:t>Mardi pole senior u20 de 19h00 a 20h00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000" b="0" kern="1200" dirty="0">
            <a:solidFill>
              <a:srgbClr val="002060"/>
            </a:solidFill>
          </a:endParaRP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kern="1200" dirty="0">
              <a:solidFill>
                <a:srgbClr val="00B050"/>
              </a:solidFill>
            </a:rPr>
            <a:t>Willy </a:t>
          </a:r>
          <a:r>
            <a:rPr lang="fr-FR" sz="1000" b="0" kern="1200" dirty="0" err="1">
              <a:solidFill>
                <a:srgbClr val="00B050"/>
              </a:solidFill>
            </a:rPr>
            <a:t>Doxiville</a:t>
          </a:r>
          <a:r>
            <a:rPr lang="fr-FR" sz="1000" b="0" kern="1200" dirty="0">
              <a:solidFill>
                <a:srgbClr val="00B050"/>
              </a:solidFill>
            </a:rPr>
            <a:t> / Ramos juan jean </a:t>
          </a:r>
          <a:r>
            <a:rPr lang="fr-FR" sz="1000" b="0" kern="1200" dirty="0">
              <a:solidFill>
                <a:schemeClr val="accent1"/>
              </a:solidFill>
            </a:rPr>
            <a:t>S</a:t>
          </a:r>
          <a:r>
            <a:rPr lang="fr-FR" sz="1000" b="0" kern="1200" dirty="0">
              <a:solidFill>
                <a:srgbClr val="002060"/>
              </a:solidFill>
            </a:rPr>
            <a:t>pé gardien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000" b="0" kern="1200" dirty="0">
              <a:solidFill>
                <a:srgbClr val="002060"/>
              </a:solidFill>
            </a:rPr>
            <a:t>Mercredi  u17u16 de 18h30 a19h30</a:t>
          </a:r>
        </a:p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2000" b="0" kern="1200" dirty="0">
            <a:solidFill>
              <a:srgbClr val="002060"/>
            </a:solidFill>
          </a:endParaRPr>
        </a:p>
      </dsp:txBody>
      <dsp:txXfrm>
        <a:off x="8467168" y="2876325"/>
        <a:ext cx="3564433" cy="2453666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454126D-EA5C-4B2B-BFF6-9EE34DF6D864}">
      <dsp:nvSpPr>
        <dsp:cNvPr id="0" name=""/>
        <dsp:cNvSpPr/>
      </dsp:nvSpPr>
      <dsp:spPr>
        <a:xfrm>
          <a:off x="6447756" y="3938254"/>
          <a:ext cx="116304" cy="575537"/>
        </a:xfrm>
        <a:custGeom>
          <a:avLst/>
          <a:gdLst/>
          <a:ahLst/>
          <a:cxnLst/>
          <a:rect l="0" t="0" r="0" b="0"/>
          <a:pathLst>
            <a:path>
              <a:moveTo>
                <a:pt x="116304" y="0"/>
              </a:moveTo>
              <a:lnTo>
                <a:pt x="116304" y="185254"/>
              </a:lnTo>
              <a:lnTo>
                <a:pt x="0" y="185254"/>
              </a:lnTo>
              <a:lnTo>
                <a:pt x="0" y="575537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0651DD7-C80B-ED49-A134-0BC3EF7A359C}">
      <dsp:nvSpPr>
        <dsp:cNvPr id="0" name=""/>
        <dsp:cNvSpPr/>
      </dsp:nvSpPr>
      <dsp:spPr>
        <a:xfrm>
          <a:off x="3847727" y="1612073"/>
          <a:ext cx="2710237" cy="1737373"/>
        </a:xfrm>
        <a:custGeom>
          <a:avLst/>
          <a:gdLst/>
          <a:ahLst/>
          <a:cxnLst/>
          <a:rect l="0" t="0" r="0" b="0"/>
          <a:pathLst>
            <a:path>
              <a:moveTo>
                <a:pt x="2710237" y="0"/>
              </a:moveTo>
              <a:lnTo>
                <a:pt x="0" y="1737373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45EF2C-6385-CB46-8090-EA53D140C3C9}">
      <dsp:nvSpPr>
        <dsp:cNvPr id="0" name=""/>
        <dsp:cNvSpPr/>
      </dsp:nvSpPr>
      <dsp:spPr>
        <a:xfrm>
          <a:off x="3922513" y="133607"/>
          <a:ext cx="5270904" cy="147846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2060"/>
              </a:solidFill>
            </a:rPr>
            <a:t>DIRECTION SPORTIVE</a:t>
          </a:r>
        </a:p>
      </dsp:txBody>
      <dsp:txXfrm>
        <a:off x="3922513" y="133607"/>
        <a:ext cx="5270904" cy="1478466"/>
      </dsp:txXfrm>
    </dsp:sp>
    <dsp:sp modelId="{8B5E4E62-5EF2-7349-87CE-DB65F2788575}">
      <dsp:nvSpPr>
        <dsp:cNvPr id="0" name=""/>
        <dsp:cNvSpPr/>
      </dsp:nvSpPr>
      <dsp:spPr>
        <a:xfrm>
          <a:off x="3847727" y="2760640"/>
          <a:ext cx="5432667" cy="1177614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2060"/>
              </a:solidFill>
            </a:rPr>
            <a:t>Section sportive la Xavière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B050"/>
              </a:solidFill>
            </a:rPr>
            <a:t>Christophe </a:t>
          </a:r>
          <a:r>
            <a:rPr lang="fr-FR" sz="1800" kern="1200" dirty="0" err="1">
              <a:solidFill>
                <a:srgbClr val="00B050"/>
              </a:solidFill>
            </a:rPr>
            <a:t>Ezquerra</a:t>
          </a:r>
          <a:r>
            <a:rPr lang="fr-FR" sz="1800" kern="1200" dirty="0">
              <a:solidFill>
                <a:srgbClr val="00B050"/>
              </a:solidFill>
            </a:rPr>
            <a:t> BEF </a:t>
          </a:r>
        </a:p>
      </dsp:txBody>
      <dsp:txXfrm>
        <a:off x="3847727" y="2760640"/>
        <a:ext cx="5432667" cy="1177614"/>
      </dsp:txXfrm>
    </dsp:sp>
    <dsp:sp modelId="{0E126CD7-459F-FC4E-9140-54A48038EEB8}">
      <dsp:nvSpPr>
        <dsp:cNvPr id="0" name=""/>
        <dsp:cNvSpPr/>
      </dsp:nvSpPr>
      <dsp:spPr>
        <a:xfrm>
          <a:off x="3757943" y="4513792"/>
          <a:ext cx="5379625" cy="1955931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100" b="1" kern="1200" dirty="0">
            <a:solidFill>
              <a:srgbClr val="FF0000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400" b="1" kern="1200" dirty="0">
            <a:solidFill>
              <a:srgbClr val="00B050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Alex Mathieu  BMF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Badis </a:t>
          </a:r>
          <a:r>
            <a:rPr lang="fr-FR" sz="1400" b="1" kern="1200" dirty="0" err="1">
              <a:solidFill>
                <a:srgbClr val="00B050"/>
              </a:solidFill>
            </a:rPr>
            <a:t>Benferhat</a:t>
          </a:r>
          <a:endParaRPr lang="fr-FR" sz="1400" b="1" kern="1200" dirty="0">
            <a:solidFill>
              <a:srgbClr val="00B050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Greg </a:t>
          </a:r>
          <a:r>
            <a:rPr lang="fr-FR" sz="1400" b="1" kern="1200" dirty="0" err="1">
              <a:solidFill>
                <a:srgbClr val="00B050"/>
              </a:solidFill>
            </a:rPr>
            <a:t>Dinet</a:t>
          </a:r>
          <a:r>
            <a:rPr lang="fr-FR" sz="1400" b="1" kern="1200">
              <a:solidFill>
                <a:srgbClr val="00B050"/>
              </a:solidFill>
            </a:rPr>
            <a:t>  CFF1</a:t>
          </a:r>
          <a:endParaRPr lang="fr-FR" sz="1400" b="1" kern="1200" dirty="0">
            <a:solidFill>
              <a:srgbClr val="00B050"/>
            </a:solidFill>
          </a:endParaRP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400" b="1" kern="1200" dirty="0">
              <a:solidFill>
                <a:srgbClr val="00B050"/>
              </a:solidFill>
            </a:rPr>
            <a:t>     Gerard </a:t>
          </a:r>
          <a:r>
            <a:rPr lang="fr-FR" sz="1400" b="1" kern="1200" dirty="0" err="1">
              <a:solidFill>
                <a:srgbClr val="00B050"/>
              </a:solidFill>
            </a:rPr>
            <a:t>Goutalier</a:t>
          </a:r>
          <a:r>
            <a:rPr lang="fr-FR" sz="1400" b="1" kern="1200" dirty="0">
              <a:solidFill>
                <a:srgbClr val="00B050"/>
              </a:solidFill>
            </a:rPr>
            <a:t> BEF </a:t>
          </a:r>
        </a:p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b="1" kern="1200" dirty="0">
            <a:solidFill>
              <a:srgbClr val="00B050"/>
            </a:solidFill>
          </a:endParaRPr>
        </a:p>
      </dsp:txBody>
      <dsp:txXfrm>
        <a:off x="3757943" y="4513792"/>
        <a:ext cx="5379625" cy="19559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4235C8-C34E-A64B-B0AA-3D2006C40B8A}">
      <dsp:nvSpPr>
        <dsp:cNvPr id="0" name=""/>
        <dsp:cNvSpPr/>
      </dsp:nvSpPr>
      <dsp:spPr>
        <a:xfrm>
          <a:off x="5437579" y="1783897"/>
          <a:ext cx="2886320" cy="335515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533598"/>
              </a:lnTo>
              <a:lnTo>
                <a:pt x="2886320" y="2533598"/>
              </a:lnTo>
              <a:lnTo>
                <a:pt x="2886320" y="3355154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354313F-F56E-A34D-AFB9-7DDE54A19BB6}">
      <dsp:nvSpPr>
        <dsp:cNvPr id="0" name=""/>
        <dsp:cNvSpPr/>
      </dsp:nvSpPr>
      <dsp:spPr>
        <a:xfrm>
          <a:off x="2640535" y="1783897"/>
          <a:ext cx="2797044" cy="3361726"/>
        </a:xfrm>
        <a:custGeom>
          <a:avLst/>
          <a:gdLst/>
          <a:ahLst/>
          <a:cxnLst/>
          <a:rect l="0" t="0" r="0" b="0"/>
          <a:pathLst>
            <a:path>
              <a:moveTo>
                <a:pt x="2797044" y="0"/>
              </a:moveTo>
              <a:lnTo>
                <a:pt x="2797044" y="2540171"/>
              </a:lnTo>
              <a:lnTo>
                <a:pt x="0" y="2540171"/>
              </a:lnTo>
              <a:lnTo>
                <a:pt x="0" y="3361726"/>
              </a:lnTo>
            </a:path>
          </a:pathLst>
        </a:custGeom>
        <a:noFill/>
        <a:ln w="12700" cap="flat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496096-B566-0F48-84F3-2749E31C3C5A}">
      <dsp:nvSpPr>
        <dsp:cNvPr id="0" name=""/>
        <dsp:cNvSpPr/>
      </dsp:nvSpPr>
      <dsp:spPr>
        <a:xfrm>
          <a:off x="3089300" y="333617"/>
          <a:ext cx="4696558" cy="1450280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70C0"/>
              </a:solidFill>
            </a:rPr>
            <a:t>DIRECTION SPORTIVE</a:t>
          </a:r>
        </a:p>
      </dsp:txBody>
      <dsp:txXfrm>
        <a:off x="3089300" y="333617"/>
        <a:ext cx="4696558" cy="1450280"/>
      </dsp:txXfrm>
    </dsp:sp>
    <dsp:sp modelId="{0C2B114E-040D-2A4C-88D1-E02B96C3C73A}">
      <dsp:nvSpPr>
        <dsp:cNvPr id="0" name=""/>
        <dsp:cNvSpPr/>
      </dsp:nvSpPr>
      <dsp:spPr>
        <a:xfrm>
          <a:off x="1432457" y="5145624"/>
          <a:ext cx="2416155" cy="871513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2060"/>
              </a:solidFill>
            </a:rPr>
            <a:t>LOISIRS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B050"/>
              </a:solidFill>
            </a:rPr>
            <a:t>Pierre Mathieu Jacquier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B050"/>
              </a:solidFill>
            </a:rPr>
            <a:t>Julien </a:t>
          </a:r>
          <a:r>
            <a:rPr lang="fr-FR" sz="1200" b="1" kern="1200" dirty="0" err="1">
              <a:solidFill>
                <a:srgbClr val="00B050"/>
              </a:solidFill>
            </a:rPr>
            <a:t>Chargros</a:t>
          </a:r>
          <a:endParaRPr lang="fr-FR" sz="1200" b="1" kern="1200" dirty="0">
            <a:solidFill>
              <a:srgbClr val="00B050"/>
            </a:solidFill>
          </a:endParaRPr>
        </a:p>
      </dsp:txBody>
      <dsp:txXfrm>
        <a:off x="1432457" y="5145624"/>
        <a:ext cx="2416155" cy="871513"/>
      </dsp:txXfrm>
    </dsp:sp>
    <dsp:sp modelId="{9AFD5E46-45C9-7E46-8BAD-0EFB83C99C13}">
      <dsp:nvSpPr>
        <dsp:cNvPr id="0" name=""/>
        <dsp:cNvSpPr/>
      </dsp:nvSpPr>
      <dsp:spPr>
        <a:xfrm>
          <a:off x="6967316" y="5139052"/>
          <a:ext cx="2713167" cy="878086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2060"/>
              </a:solidFill>
            </a:rPr>
            <a:t> 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800" kern="1200" dirty="0">
              <a:solidFill>
                <a:srgbClr val="0070C0"/>
              </a:solidFill>
            </a:rPr>
            <a:t>VETERANS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B050"/>
              </a:solidFill>
            </a:rPr>
            <a:t>Christophe </a:t>
          </a:r>
          <a:r>
            <a:rPr lang="fr-FR" sz="1200" b="1" kern="1200" dirty="0" err="1">
              <a:solidFill>
                <a:srgbClr val="00B050"/>
              </a:solidFill>
            </a:rPr>
            <a:t>Bossy</a:t>
          </a:r>
          <a:endParaRPr lang="fr-FR" sz="1200" b="1" kern="1200" dirty="0">
            <a:solidFill>
              <a:srgbClr val="00B050"/>
            </a:solidFill>
          </a:endParaRP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200" b="1" kern="1200" dirty="0">
              <a:solidFill>
                <a:srgbClr val="00B050"/>
              </a:solidFill>
            </a:rPr>
            <a:t>Dominique Jaillet</a:t>
          </a:r>
        </a:p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1800" kern="1200" dirty="0"/>
        </a:p>
      </dsp:txBody>
      <dsp:txXfrm>
        <a:off x="6967316" y="5139052"/>
        <a:ext cx="2713167" cy="878086"/>
      </dsp:txXfrm>
    </dsp:sp>
    <dsp:sp modelId="{F1D723A5-FE28-428E-A0CB-FC326176C35A}">
      <dsp:nvSpPr>
        <dsp:cNvPr id="0" name=""/>
        <dsp:cNvSpPr/>
      </dsp:nvSpPr>
      <dsp:spPr>
        <a:xfrm>
          <a:off x="4103021" y="2493291"/>
          <a:ext cx="2416155" cy="871513"/>
        </a:xfrm>
        <a:prstGeom prst="rect">
          <a:avLst/>
        </a:prstGeom>
        <a:solidFill>
          <a:schemeClr val="tx1"/>
        </a:solidFill>
        <a:ln w="12700" cap="flat" cmpd="sng" algn="ctr">
          <a:solidFill>
            <a:srgbClr val="FF0000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2060"/>
              </a:solidFill>
            </a:rPr>
            <a:t>LOISIRS FILLES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rgbClr val="00B050"/>
              </a:solidFill>
            </a:rPr>
            <a:t>Peter </a:t>
          </a:r>
          <a:r>
            <a:rPr lang="fr-FR" sz="1600" kern="1200" dirty="0" err="1">
              <a:solidFill>
                <a:srgbClr val="00B050"/>
              </a:solidFill>
            </a:rPr>
            <a:t>Hilt</a:t>
          </a:r>
          <a:endParaRPr lang="fr-FR" sz="1600" kern="1200" dirty="0">
            <a:solidFill>
              <a:srgbClr val="00B050"/>
            </a:solidFill>
          </a:endParaRPr>
        </a:p>
      </dsp:txBody>
      <dsp:txXfrm>
        <a:off x="4103021" y="2493291"/>
        <a:ext cx="2416155" cy="87151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 algn="ctr"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95194" y="4352544"/>
            <a:ext cx="6801612" cy="1239894"/>
          </a:xfrm>
          <a:noFill/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31268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17866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3112" y="937260"/>
            <a:ext cx="1298608" cy="498348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31136" y="937260"/>
            <a:ext cx="6198489" cy="4983480"/>
          </a:xfrm>
        </p:spPr>
        <p:txBody>
          <a:bodyPr vert="eaVert"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26015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9779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2386744"/>
            <a:ext cx="8991600" cy="1645920"/>
          </a:xfrm>
          <a:solidFill>
            <a:srgbClr val="FFFFFF"/>
          </a:solidFill>
          <a:ln w="38100">
            <a:solidFill>
              <a:srgbClr val="404040"/>
            </a:solidFill>
          </a:ln>
        </p:spPr>
        <p:txBody>
          <a:bodyPr lIns="274320" rIns="274320" anchor="ctr" anchorCtr="1">
            <a:normAutofit/>
          </a:bodyPr>
          <a:lstStyle>
            <a:lvl1pPr>
              <a:defRPr sz="38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95194" y="4352465"/>
            <a:ext cx="6801612" cy="1265082"/>
          </a:xfrm>
        </p:spPr>
        <p:txBody>
          <a:bodyPr anchor="t" anchorCtr="1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3733477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81912" y="2638044"/>
            <a:ext cx="4271771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38315" y="2638044"/>
            <a:ext cx="4270247" cy="3101982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574640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8343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83436" y="3143250"/>
            <a:ext cx="4270248" cy="2596776"/>
          </a:xfrm>
        </p:spPr>
        <p:txBody>
          <a:bodyPr/>
          <a:lstStyle/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38316" y="3143250"/>
            <a:ext cx="4253484" cy="2596776"/>
          </a:xfrm>
        </p:spPr>
        <p:txBody>
          <a:bodyPr/>
          <a:lstStyle>
            <a:lvl5pPr>
              <a:defRPr/>
            </a:lvl5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6338316" y="2313433"/>
            <a:ext cx="4270248" cy="704087"/>
          </a:xfrm>
        </p:spPr>
        <p:txBody>
          <a:bodyPr anchor="b" anchorCtr="1">
            <a:normAutofit/>
          </a:bodyPr>
          <a:lstStyle>
            <a:lvl1pPr marL="0" indent="0" algn="ctr">
              <a:buNone/>
              <a:defRPr sz="1900" b="0" cap="all" spc="100" baseline="0">
                <a:solidFill>
                  <a:schemeClr val="accent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5966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627207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2427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0" y="0"/>
            <a:ext cx="6096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4672" y="2243828"/>
            <a:ext cx="4486656" cy="1141497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rm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36080" y="804672"/>
            <a:ext cx="4815840" cy="5248656"/>
          </a:xfrm>
        </p:spPr>
        <p:txBody>
          <a:bodyPr>
            <a:normAutofit/>
          </a:bodyPr>
          <a:lstStyle>
            <a:lvl1pPr>
              <a:defRPr sz="19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600">
                <a:solidFill>
                  <a:schemeClr val="tx1"/>
                </a:solidFill>
              </a:defRPr>
            </a:lvl3pPr>
            <a:lvl4pPr>
              <a:defRPr sz="1600">
                <a:solidFill>
                  <a:schemeClr val="tx1"/>
                </a:solidFill>
              </a:defRPr>
            </a:lvl4pPr>
            <a:lvl5pPr>
              <a:defRPr sz="1600">
                <a:solidFill>
                  <a:schemeClr val="tx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6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4672" y="6236208"/>
            <a:ext cx="5167503" cy="320040"/>
          </a:xfrm>
        </p:spPr>
        <p:txBody>
          <a:bodyPr/>
          <a:lstStyle>
            <a:lvl1pPr>
              <a:defRPr>
                <a:solidFill>
                  <a:srgbClr val="FFFFFF">
                    <a:alpha val="69804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940707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60959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523" y="2243828"/>
            <a:ext cx="4494998" cy="1134640"/>
          </a:xfrm>
          <a:solidFill>
            <a:srgbClr val="FFFFFF"/>
          </a:solidFill>
          <a:ln>
            <a:solidFill>
              <a:srgbClr val="404040"/>
            </a:solidFill>
          </a:ln>
        </p:spPr>
        <p:txBody>
          <a:bodyPr anchor="ctr" anchorCtr="1">
            <a:noAutofit/>
          </a:bodyPr>
          <a:lstStyle>
            <a:lvl1pPr>
              <a:defRPr sz="2200">
                <a:solidFill>
                  <a:srgbClr val="262626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9" y="0"/>
            <a:ext cx="6102097" cy="6858000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5568" y="3549918"/>
            <a:ext cx="3794760" cy="2194037"/>
          </a:xfrm>
        </p:spPr>
        <p:txBody>
          <a:bodyPr anchor="t" anchorCtr="1">
            <a:normAutofit/>
          </a:bodyPr>
          <a:lstStyle>
            <a:lvl1pPr marL="0" indent="0" algn="ctr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
Deuxième niveau
Troisième niveau
Quatrième niveau
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>
                    <a:alpha val="90000"/>
                  </a:srgbClr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808523" y="6236208"/>
            <a:ext cx="5103729" cy="320040"/>
          </a:xfrm>
        </p:spPr>
        <p:txBody>
          <a:bodyPr/>
          <a:lstStyle>
            <a:lvl1pPr>
              <a:defRPr>
                <a:solidFill>
                  <a:srgbClr val="FFFFFF">
                    <a:alpha val="70000"/>
                  </a:srgbClr>
                </a:solidFill>
              </a:defRPr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37312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31136" y="964692"/>
            <a:ext cx="7729728" cy="1188720"/>
          </a:xfrm>
          <a:prstGeom prst="rect">
            <a:avLst/>
          </a:prstGeom>
          <a:solidFill>
            <a:schemeClr val="bg1"/>
          </a:solidFill>
          <a:ln w="317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txBody>
          <a:bodyPr vert="horz" lIns="182880" tIns="182880" rIns="182880" bIns="18288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31136" y="2638044"/>
            <a:ext cx="7729728" cy="31019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821429" y="6238816"/>
            <a:ext cx="2753746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fld id="{0FE9F5E6-8A9D-434B-8479-4C0360EDE14D}" type="datetimeFigureOut">
              <a:rPr lang="fr-FR" smtClean="0"/>
              <a:t>13/10/2023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00200" y="6236208"/>
            <a:ext cx="5901189" cy="3200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alpha val="7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58922" y="6217920"/>
            <a:ext cx="365760" cy="365760"/>
          </a:xfrm>
          <a:prstGeom prst="ellipse">
            <a:avLst/>
          </a:prstGeom>
          <a:solidFill>
            <a:srgbClr val="1D1D1D">
              <a:alpha val="70000"/>
            </a:srgbClr>
          </a:solidFill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100" spc="0" baseline="0">
                <a:solidFill>
                  <a:srgbClr val="FFFFFF"/>
                </a:solidFill>
              </a:defRPr>
            </a:lvl1pPr>
          </a:lstStyle>
          <a:p>
            <a:fld id="{70D416B2-F35C-D042-9F93-8F820C233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4639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1" r:id="rId1"/>
    <p:sldLayoutId id="2147483872" r:id="rId2"/>
    <p:sldLayoutId id="2147483873" r:id="rId3"/>
    <p:sldLayoutId id="2147483874" r:id="rId4"/>
    <p:sldLayoutId id="2147483875" r:id="rId5"/>
    <p:sldLayoutId id="2147483876" r:id="rId6"/>
    <p:sldLayoutId id="2147483877" r:id="rId7"/>
    <p:sldLayoutId id="2147483878" r:id="rId8"/>
    <p:sldLayoutId id="2147483879" r:id="rId9"/>
    <p:sldLayoutId id="2147483880" r:id="rId10"/>
    <p:sldLayoutId id="2147483881" r:id="rId11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2800" kern="1200" cap="all" spc="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31286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484313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65735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882775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accent2"/>
        </a:buClr>
        <a:buFont typeface="Arial" panose="020B0604020202020204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1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1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7" Type="http://schemas.openxmlformats.org/officeDocument/2006/relationships/image" Target="../media/image1.png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7" Type="http://schemas.openxmlformats.org/officeDocument/2006/relationships/image" Target="../media/image1.png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E85C229-8C5F-4DFE-A298-AA2363ECD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8706" y="294588"/>
            <a:ext cx="1233844" cy="12204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333618C-2B76-45F8-AEFC-22B899787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50" y="294588"/>
            <a:ext cx="1233844" cy="1220400"/>
          </a:xfrm>
          <a:prstGeom prst="rect">
            <a:avLst/>
          </a:prstGeom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39FB1EC2-37BC-4E3F-A216-EB26D25B0CBF}"/>
              </a:ext>
            </a:extLst>
          </p:cNvPr>
          <p:cNvSpPr txBox="1"/>
          <p:nvPr/>
        </p:nvSpPr>
        <p:spPr>
          <a:xfrm>
            <a:off x="4461829" y="517792"/>
            <a:ext cx="3238960" cy="830997"/>
          </a:xfrm>
          <a:prstGeom prst="rect">
            <a:avLst/>
          </a:prstGeom>
          <a:ln w="57150">
            <a:solidFill>
              <a:schemeClr val="accent3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48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2023 / 2024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BF261FBF-9D32-42E7-9468-4C756CAB981E}"/>
              </a:ext>
            </a:extLst>
          </p:cNvPr>
          <p:cNvSpPr txBox="1"/>
          <p:nvPr/>
        </p:nvSpPr>
        <p:spPr>
          <a:xfrm>
            <a:off x="4632820" y="5718117"/>
            <a:ext cx="2937934" cy="369332"/>
          </a:xfrm>
          <a:prstGeom prst="rect">
            <a:avLst/>
          </a:prstGeom>
          <a:solidFill>
            <a:schemeClr val="bg1"/>
          </a:solidFill>
          <a:ln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dirty="0">
                <a:solidFill>
                  <a:schemeClr val="bg2">
                    <a:lumMod val="10000"/>
                  </a:schemeClr>
                </a:solidFill>
              </a:rPr>
              <a:t>546317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BB9E7DA2-69F8-4A55-9C14-2CA6A92AAF49}"/>
              </a:ext>
            </a:extLst>
          </p:cNvPr>
          <p:cNvSpPr txBox="1"/>
          <p:nvPr/>
        </p:nvSpPr>
        <p:spPr>
          <a:xfrm>
            <a:off x="1046602" y="2765234"/>
            <a:ext cx="10113484" cy="1446550"/>
          </a:xfrm>
          <a:prstGeom prst="rect">
            <a:avLst/>
          </a:prstGeom>
          <a:solidFill>
            <a:schemeClr val="bg1"/>
          </a:solidFill>
          <a:ln w="57150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ORGANIGRAMME TECHNIQUE 2023 / 2024 </a:t>
            </a:r>
          </a:p>
          <a:p>
            <a:pPr algn="ctr"/>
            <a:r>
              <a:rPr lang="fr-FR" sz="4400" b="1" dirty="0" err="1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Fc</a:t>
            </a:r>
            <a:r>
              <a:rPr lang="fr-FR" sz="44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Chaponnay-Marennes</a:t>
            </a:r>
          </a:p>
        </p:txBody>
      </p:sp>
    </p:spTree>
    <p:extLst>
      <p:ext uri="{BB962C8B-B14F-4D97-AF65-F5344CB8AC3E}">
        <p14:creationId xmlns:p14="http://schemas.microsoft.com/office/powerpoint/2010/main" val="744645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BE85C229-8C5F-4DFE-A298-AA2363ECD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88706" y="294588"/>
            <a:ext cx="1233844" cy="1220400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2333618C-2B76-45F8-AEFC-22B8997872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450" y="294588"/>
            <a:ext cx="1233844" cy="1220400"/>
          </a:xfrm>
          <a:prstGeom prst="rect">
            <a:avLst/>
          </a:prstGeom>
        </p:spPr>
      </p:pic>
      <p:sp>
        <p:nvSpPr>
          <p:cNvPr id="2" name="Rectangle : coins arrondis 1">
            <a:extLst>
              <a:ext uri="{FF2B5EF4-FFF2-40B4-BE49-F238E27FC236}">
                <a16:creationId xmlns:a16="http://schemas.microsoft.com/office/drawing/2014/main" id="{B5AA5AD3-A03D-43EB-9368-CEFBD3F05D9F}"/>
              </a:ext>
            </a:extLst>
          </p:cNvPr>
          <p:cNvSpPr/>
          <p:nvPr/>
        </p:nvSpPr>
        <p:spPr>
          <a:xfrm>
            <a:off x="7546554" y="17928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U6 / U7</a:t>
            </a:r>
          </a:p>
        </p:txBody>
      </p:sp>
      <p:sp>
        <p:nvSpPr>
          <p:cNvPr id="6" name="Rectangle : coins arrondis 5">
            <a:extLst>
              <a:ext uri="{FF2B5EF4-FFF2-40B4-BE49-F238E27FC236}">
                <a16:creationId xmlns:a16="http://schemas.microsoft.com/office/drawing/2014/main" id="{556B0938-B233-4A17-8F76-F17D495DE4EE}"/>
              </a:ext>
            </a:extLst>
          </p:cNvPr>
          <p:cNvSpPr/>
          <p:nvPr/>
        </p:nvSpPr>
        <p:spPr>
          <a:xfrm>
            <a:off x="7546553" y="796142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U8 / U9</a:t>
            </a:r>
          </a:p>
        </p:txBody>
      </p:sp>
      <p:sp>
        <p:nvSpPr>
          <p:cNvPr id="7" name="Rectangle : coins arrondis 6">
            <a:extLst>
              <a:ext uri="{FF2B5EF4-FFF2-40B4-BE49-F238E27FC236}">
                <a16:creationId xmlns:a16="http://schemas.microsoft.com/office/drawing/2014/main" id="{54D711D3-9147-4DD6-B9D6-26191AA4DDBE}"/>
              </a:ext>
            </a:extLst>
          </p:cNvPr>
          <p:cNvSpPr/>
          <p:nvPr/>
        </p:nvSpPr>
        <p:spPr>
          <a:xfrm>
            <a:off x="7546552" y="1574356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U10 / U11</a:t>
            </a:r>
          </a:p>
        </p:txBody>
      </p:sp>
      <p:sp>
        <p:nvSpPr>
          <p:cNvPr id="8" name="Rectangle : coins arrondis 7">
            <a:extLst>
              <a:ext uri="{FF2B5EF4-FFF2-40B4-BE49-F238E27FC236}">
                <a16:creationId xmlns:a16="http://schemas.microsoft.com/office/drawing/2014/main" id="{66EC2EFD-9136-4F3D-9FDC-AD64AACA7375}"/>
              </a:ext>
            </a:extLst>
          </p:cNvPr>
          <p:cNvSpPr/>
          <p:nvPr/>
        </p:nvSpPr>
        <p:spPr>
          <a:xfrm>
            <a:off x="7572627" y="2352570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U12 / U13</a:t>
            </a:r>
          </a:p>
        </p:txBody>
      </p:sp>
      <p:sp>
        <p:nvSpPr>
          <p:cNvPr id="9" name="Rectangle : coins arrondis 8">
            <a:extLst>
              <a:ext uri="{FF2B5EF4-FFF2-40B4-BE49-F238E27FC236}">
                <a16:creationId xmlns:a16="http://schemas.microsoft.com/office/drawing/2014/main" id="{F18E997A-7C3A-4500-9AA7-DE52723BABF0}"/>
              </a:ext>
            </a:extLst>
          </p:cNvPr>
          <p:cNvSpPr/>
          <p:nvPr/>
        </p:nvSpPr>
        <p:spPr>
          <a:xfrm>
            <a:off x="7572627" y="3130784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dirty="0"/>
              <a:t>Section Sportive la Xavière</a:t>
            </a:r>
          </a:p>
        </p:txBody>
      </p:sp>
      <p:sp>
        <p:nvSpPr>
          <p:cNvPr id="10" name="Rectangle : coins arrondis 9">
            <a:extLst>
              <a:ext uri="{FF2B5EF4-FFF2-40B4-BE49-F238E27FC236}">
                <a16:creationId xmlns:a16="http://schemas.microsoft.com/office/drawing/2014/main" id="{35DE1A77-F92E-4475-9B9D-8C48AD7372CF}"/>
              </a:ext>
            </a:extLst>
          </p:cNvPr>
          <p:cNvSpPr/>
          <p:nvPr/>
        </p:nvSpPr>
        <p:spPr>
          <a:xfrm>
            <a:off x="7546551" y="3908998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U14 / U15</a:t>
            </a:r>
          </a:p>
        </p:txBody>
      </p:sp>
      <p:sp>
        <p:nvSpPr>
          <p:cNvPr id="11" name="Rectangle : coins arrondis 10">
            <a:extLst>
              <a:ext uri="{FF2B5EF4-FFF2-40B4-BE49-F238E27FC236}">
                <a16:creationId xmlns:a16="http://schemas.microsoft.com/office/drawing/2014/main" id="{B9E97CEB-AD93-415F-8300-4603AB3F5821}"/>
              </a:ext>
            </a:extLst>
          </p:cNvPr>
          <p:cNvSpPr/>
          <p:nvPr/>
        </p:nvSpPr>
        <p:spPr>
          <a:xfrm>
            <a:off x="3233449" y="491653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Responsable technique jeu réduit</a:t>
            </a:r>
          </a:p>
        </p:txBody>
      </p:sp>
      <p:sp>
        <p:nvSpPr>
          <p:cNvPr id="12" name="Rectangle : coins arrondis 11">
            <a:extLst>
              <a:ext uri="{FF2B5EF4-FFF2-40B4-BE49-F238E27FC236}">
                <a16:creationId xmlns:a16="http://schemas.microsoft.com/office/drawing/2014/main" id="{51F4B249-193D-4A7B-9461-DEFECA629338}"/>
              </a:ext>
            </a:extLst>
          </p:cNvPr>
          <p:cNvSpPr/>
          <p:nvPr/>
        </p:nvSpPr>
        <p:spPr>
          <a:xfrm>
            <a:off x="3172858" y="4890862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Responsable technique jeu à 11</a:t>
            </a:r>
          </a:p>
        </p:txBody>
      </p:sp>
      <p:sp>
        <p:nvSpPr>
          <p:cNvPr id="13" name="Rectangle : coins arrondis 12">
            <a:extLst>
              <a:ext uri="{FF2B5EF4-FFF2-40B4-BE49-F238E27FC236}">
                <a16:creationId xmlns:a16="http://schemas.microsoft.com/office/drawing/2014/main" id="{16584097-9445-42A8-B80D-85129230DFA2}"/>
              </a:ext>
            </a:extLst>
          </p:cNvPr>
          <p:cNvSpPr/>
          <p:nvPr/>
        </p:nvSpPr>
        <p:spPr>
          <a:xfrm>
            <a:off x="7546554" y="6243644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/>
              <a:t>Loisirs féminines</a:t>
            </a:r>
          </a:p>
          <a:p>
            <a:pPr algn="ctr"/>
            <a:r>
              <a:rPr lang="fr-FR" sz="1200" b="1" dirty="0"/>
              <a:t>Loisirs</a:t>
            </a:r>
          </a:p>
          <a:p>
            <a:pPr algn="ctr"/>
            <a:r>
              <a:rPr lang="fr-FR" sz="1200" b="1" dirty="0"/>
              <a:t>Vétérans</a:t>
            </a:r>
          </a:p>
        </p:txBody>
      </p:sp>
      <p:sp>
        <p:nvSpPr>
          <p:cNvPr id="15" name="Rectangle : coins arrondis 14">
            <a:extLst>
              <a:ext uri="{FF2B5EF4-FFF2-40B4-BE49-F238E27FC236}">
                <a16:creationId xmlns:a16="http://schemas.microsoft.com/office/drawing/2014/main" id="{D1E7DF0C-F1D2-4053-AFAC-DF54AA6FE9DA}"/>
              </a:ext>
            </a:extLst>
          </p:cNvPr>
          <p:cNvSpPr/>
          <p:nvPr/>
        </p:nvSpPr>
        <p:spPr>
          <a:xfrm>
            <a:off x="7546549" y="5465426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Pôle senior</a:t>
            </a:r>
          </a:p>
          <a:p>
            <a:pPr algn="ctr"/>
            <a:r>
              <a:rPr lang="fr-FR" dirty="0"/>
              <a:t>U20</a:t>
            </a:r>
          </a:p>
        </p:txBody>
      </p:sp>
      <p:sp>
        <p:nvSpPr>
          <p:cNvPr id="16" name="Rectangle : coins arrondis 15">
            <a:extLst>
              <a:ext uri="{FF2B5EF4-FFF2-40B4-BE49-F238E27FC236}">
                <a16:creationId xmlns:a16="http://schemas.microsoft.com/office/drawing/2014/main" id="{DB34A550-7DF4-4CDC-9C9A-12F24D5222A3}"/>
              </a:ext>
            </a:extLst>
          </p:cNvPr>
          <p:cNvSpPr/>
          <p:nvPr/>
        </p:nvSpPr>
        <p:spPr>
          <a:xfrm>
            <a:off x="7546550" y="4687212"/>
            <a:ext cx="1377109" cy="616945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U16 / U17</a:t>
            </a:r>
          </a:p>
        </p:txBody>
      </p:sp>
      <p:sp>
        <p:nvSpPr>
          <p:cNvPr id="17" name="Rectangle : coins arrondis 16">
            <a:extLst>
              <a:ext uri="{FF2B5EF4-FFF2-40B4-BE49-F238E27FC236}">
                <a16:creationId xmlns:a16="http://schemas.microsoft.com/office/drawing/2014/main" id="{AFE77CDA-315F-489A-8C5F-D77D4F1DEF40}"/>
              </a:ext>
            </a:extLst>
          </p:cNvPr>
          <p:cNvSpPr/>
          <p:nvPr/>
        </p:nvSpPr>
        <p:spPr>
          <a:xfrm>
            <a:off x="9019142" y="17929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Jean Louis </a:t>
            </a:r>
            <a:r>
              <a:rPr lang="fr-FR" sz="1200" b="1" dirty="0" err="1">
                <a:solidFill>
                  <a:srgbClr val="00B050"/>
                </a:solidFill>
              </a:rPr>
              <a:t>Farizon</a:t>
            </a:r>
            <a:endParaRPr lang="fr-FR" sz="1200" b="1" dirty="0">
              <a:solidFill>
                <a:srgbClr val="00B050"/>
              </a:solidFill>
            </a:endParaRPr>
          </a:p>
        </p:txBody>
      </p:sp>
      <p:sp>
        <p:nvSpPr>
          <p:cNvPr id="18" name="Rectangle : coins arrondis 17">
            <a:extLst>
              <a:ext uri="{FF2B5EF4-FFF2-40B4-BE49-F238E27FC236}">
                <a16:creationId xmlns:a16="http://schemas.microsoft.com/office/drawing/2014/main" id="{8CF15278-6C75-44EB-B08E-73FE8D37CC55}"/>
              </a:ext>
            </a:extLst>
          </p:cNvPr>
          <p:cNvSpPr/>
          <p:nvPr/>
        </p:nvSpPr>
        <p:spPr>
          <a:xfrm>
            <a:off x="9019140" y="2351602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Christophe</a:t>
            </a:r>
            <a:r>
              <a:rPr lang="fr-FR" sz="1200" dirty="0"/>
              <a:t> </a:t>
            </a:r>
            <a:r>
              <a:rPr lang="fr-FR" sz="1200" b="1" dirty="0">
                <a:solidFill>
                  <a:srgbClr val="00B050"/>
                </a:solidFill>
              </a:rPr>
              <a:t>Ezquerra</a:t>
            </a:r>
          </a:p>
        </p:txBody>
      </p:sp>
      <p:sp>
        <p:nvSpPr>
          <p:cNvPr id="19" name="Rectangle : coins arrondis 18">
            <a:extLst>
              <a:ext uri="{FF2B5EF4-FFF2-40B4-BE49-F238E27FC236}">
                <a16:creationId xmlns:a16="http://schemas.microsoft.com/office/drawing/2014/main" id="{A2B59D57-66EB-47E6-85C2-ED4BD1B8D292}"/>
              </a:ext>
            </a:extLst>
          </p:cNvPr>
          <p:cNvSpPr/>
          <p:nvPr/>
        </p:nvSpPr>
        <p:spPr>
          <a:xfrm>
            <a:off x="9019139" y="3129493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Christophe Ezquerra</a:t>
            </a:r>
          </a:p>
          <a:p>
            <a:pPr algn="ctr"/>
            <a:r>
              <a:rPr lang="fr-FR" sz="1200" b="1" dirty="0">
                <a:solidFill>
                  <a:srgbClr val="00B050"/>
                </a:solidFill>
              </a:rPr>
              <a:t>Alex Mathieu</a:t>
            </a:r>
          </a:p>
        </p:txBody>
      </p:sp>
      <p:sp>
        <p:nvSpPr>
          <p:cNvPr id="20" name="Rectangle : coins arrondis 19">
            <a:extLst>
              <a:ext uri="{FF2B5EF4-FFF2-40B4-BE49-F238E27FC236}">
                <a16:creationId xmlns:a16="http://schemas.microsoft.com/office/drawing/2014/main" id="{61FD8243-7EDC-4D1F-81F2-2BD599666D1F}"/>
              </a:ext>
            </a:extLst>
          </p:cNvPr>
          <p:cNvSpPr/>
          <p:nvPr/>
        </p:nvSpPr>
        <p:spPr>
          <a:xfrm>
            <a:off x="9019137" y="4685275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Erwan Lesourne</a:t>
            </a:r>
          </a:p>
        </p:txBody>
      </p:sp>
      <p:sp>
        <p:nvSpPr>
          <p:cNvPr id="21" name="Rectangle : coins arrondis 20">
            <a:extLst>
              <a:ext uri="{FF2B5EF4-FFF2-40B4-BE49-F238E27FC236}">
                <a16:creationId xmlns:a16="http://schemas.microsoft.com/office/drawing/2014/main" id="{AD7FDFB1-FB7F-4257-8476-B1FC41A5C437}"/>
              </a:ext>
            </a:extLst>
          </p:cNvPr>
          <p:cNvSpPr/>
          <p:nvPr/>
        </p:nvSpPr>
        <p:spPr>
          <a:xfrm>
            <a:off x="9019136" y="5463166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Mickael Viallet</a:t>
            </a:r>
          </a:p>
        </p:txBody>
      </p:sp>
      <p:sp>
        <p:nvSpPr>
          <p:cNvPr id="22" name="Rectangle : coins arrondis 21">
            <a:extLst>
              <a:ext uri="{FF2B5EF4-FFF2-40B4-BE49-F238E27FC236}">
                <a16:creationId xmlns:a16="http://schemas.microsoft.com/office/drawing/2014/main" id="{FE2873A5-C07A-461C-9869-110B640EA2D5}"/>
              </a:ext>
            </a:extLst>
          </p:cNvPr>
          <p:cNvSpPr/>
          <p:nvPr/>
        </p:nvSpPr>
        <p:spPr>
          <a:xfrm>
            <a:off x="9019135" y="6241055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Peter </a:t>
            </a:r>
            <a:r>
              <a:rPr lang="fr-FR" sz="1200" b="1" dirty="0" err="1">
                <a:solidFill>
                  <a:srgbClr val="00B050"/>
                </a:solidFill>
              </a:rPr>
              <a:t>Hilt</a:t>
            </a:r>
            <a:endParaRPr lang="fr-FR" sz="1200" b="1" dirty="0">
              <a:solidFill>
                <a:srgbClr val="00B050"/>
              </a:solidFill>
            </a:endParaRPr>
          </a:p>
          <a:p>
            <a:pPr algn="ctr"/>
            <a:r>
              <a:rPr lang="fr-FR" sz="1200" b="1" dirty="0">
                <a:solidFill>
                  <a:srgbClr val="00B050"/>
                </a:solidFill>
              </a:rPr>
              <a:t>PM Jacquier</a:t>
            </a:r>
          </a:p>
          <a:p>
            <a:pPr algn="ctr"/>
            <a:r>
              <a:rPr lang="fr-FR" sz="1200" b="1" dirty="0">
                <a:solidFill>
                  <a:srgbClr val="00B050"/>
                </a:solidFill>
              </a:rPr>
              <a:t>Christophe </a:t>
            </a:r>
            <a:r>
              <a:rPr lang="fr-FR" sz="1200" b="1" dirty="0" err="1">
                <a:solidFill>
                  <a:srgbClr val="00B050"/>
                </a:solidFill>
              </a:rPr>
              <a:t>Bossy</a:t>
            </a:r>
            <a:endParaRPr lang="fr-FR" sz="1200" b="1" dirty="0">
              <a:solidFill>
                <a:srgbClr val="00B050"/>
              </a:solidFill>
            </a:endParaRPr>
          </a:p>
        </p:txBody>
      </p:sp>
      <p:sp>
        <p:nvSpPr>
          <p:cNvPr id="23" name="Rectangle : coins arrondis 22">
            <a:extLst>
              <a:ext uri="{FF2B5EF4-FFF2-40B4-BE49-F238E27FC236}">
                <a16:creationId xmlns:a16="http://schemas.microsoft.com/office/drawing/2014/main" id="{CE8BE4FB-2698-4969-97FB-90FBA0CC1394}"/>
              </a:ext>
            </a:extLst>
          </p:cNvPr>
          <p:cNvSpPr/>
          <p:nvPr/>
        </p:nvSpPr>
        <p:spPr>
          <a:xfrm>
            <a:off x="9019141" y="795820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Manu Martins</a:t>
            </a:r>
          </a:p>
          <a:p>
            <a:pPr algn="ctr"/>
            <a:r>
              <a:rPr lang="fr-FR" sz="1200" b="1" dirty="0">
                <a:solidFill>
                  <a:srgbClr val="00B050"/>
                </a:solidFill>
              </a:rPr>
              <a:t>Pierre Garnier</a:t>
            </a:r>
          </a:p>
        </p:txBody>
      </p:sp>
      <p:sp>
        <p:nvSpPr>
          <p:cNvPr id="24" name="Rectangle : coins arrondis 23">
            <a:extLst>
              <a:ext uri="{FF2B5EF4-FFF2-40B4-BE49-F238E27FC236}">
                <a16:creationId xmlns:a16="http://schemas.microsoft.com/office/drawing/2014/main" id="{E8AE24D8-A3F1-4E3C-865C-5A51DB73FC23}"/>
              </a:ext>
            </a:extLst>
          </p:cNvPr>
          <p:cNvSpPr/>
          <p:nvPr/>
        </p:nvSpPr>
        <p:spPr>
          <a:xfrm>
            <a:off x="9019142" y="1573711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Christophe Martins</a:t>
            </a:r>
          </a:p>
        </p:txBody>
      </p:sp>
      <p:sp>
        <p:nvSpPr>
          <p:cNvPr id="25" name="Rectangle : coins arrondis 24">
            <a:extLst>
              <a:ext uri="{FF2B5EF4-FFF2-40B4-BE49-F238E27FC236}">
                <a16:creationId xmlns:a16="http://schemas.microsoft.com/office/drawing/2014/main" id="{A89AADB5-EF12-4C53-81FC-4EEAC7FA25C5}"/>
              </a:ext>
            </a:extLst>
          </p:cNvPr>
          <p:cNvSpPr/>
          <p:nvPr/>
        </p:nvSpPr>
        <p:spPr>
          <a:xfrm>
            <a:off x="9019138" y="3907384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Alex Mathieu</a:t>
            </a:r>
          </a:p>
        </p:txBody>
      </p:sp>
      <p:sp>
        <p:nvSpPr>
          <p:cNvPr id="26" name="Rectangle : coins arrondis 25">
            <a:extLst>
              <a:ext uri="{FF2B5EF4-FFF2-40B4-BE49-F238E27FC236}">
                <a16:creationId xmlns:a16="http://schemas.microsoft.com/office/drawing/2014/main" id="{ED1D334F-6093-457B-93B9-D7FD94336F53}"/>
              </a:ext>
            </a:extLst>
          </p:cNvPr>
          <p:cNvSpPr/>
          <p:nvPr/>
        </p:nvSpPr>
        <p:spPr>
          <a:xfrm>
            <a:off x="3182382" y="1265238"/>
            <a:ext cx="1417683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fr-FR" sz="1100" b="1" dirty="0">
                <a:solidFill>
                  <a:srgbClr val="00B050"/>
                </a:solidFill>
              </a:rPr>
              <a:t>Christophe Ezquerra</a:t>
            </a:r>
          </a:p>
          <a:p>
            <a:pPr lvl="0" algn="ctr"/>
            <a:r>
              <a:rPr lang="fr-FR" sz="1100" b="1" dirty="0">
                <a:solidFill>
                  <a:schemeClr val="accent1"/>
                </a:solidFill>
              </a:rPr>
              <a:t>BEF</a:t>
            </a:r>
            <a:r>
              <a:rPr lang="fr-FR" sz="1100" b="1" dirty="0">
                <a:solidFill>
                  <a:srgbClr val="00B050"/>
                </a:solidFill>
              </a:rPr>
              <a:t> </a:t>
            </a:r>
            <a:endParaRPr lang="fr-FR" sz="1100" dirty="0"/>
          </a:p>
        </p:txBody>
      </p:sp>
      <p:sp>
        <p:nvSpPr>
          <p:cNvPr id="27" name="Rectangle : coins arrondis 26">
            <a:extLst>
              <a:ext uri="{FF2B5EF4-FFF2-40B4-BE49-F238E27FC236}">
                <a16:creationId xmlns:a16="http://schemas.microsoft.com/office/drawing/2014/main" id="{F041D7F9-C90C-484C-90B5-F6AE560DE48A}"/>
              </a:ext>
            </a:extLst>
          </p:cNvPr>
          <p:cNvSpPr/>
          <p:nvPr/>
        </p:nvSpPr>
        <p:spPr>
          <a:xfrm>
            <a:off x="220334" y="3860008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100" dirty="0">
                <a:solidFill>
                  <a:schemeClr val="tx2"/>
                </a:solidFill>
              </a:rPr>
              <a:t>Réfèrent des 2 RT :</a:t>
            </a:r>
          </a:p>
          <a:p>
            <a:pPr algn="ctr"/>
            <a:r>
              <a:rPr lang="fr-FR" sz="1200" b="1" dirty="0">
                <a:solidFill>
                  <a:srgbClr val="00B050"/>
                </a:solidFill>
              </a:rPr>
              <a:t>Gérard </a:t>
            </a:r>
            <a:r>
              <a:rPr lang="fr-FR" sz="1200" b="1" dirty="0" err="1">
                <a:solidFill>
                  <a:srgbClr val="00B050"/>
                </a:solidFill>
              </a:rPr>
              <a:t>Goutalier</a:t>
            </a:r>
            <a:r>
              <a:rPr lang="fr-FR" sz="1200" b="1" dirty="0">
                <a:solidFill>
                  <a:srgbClr val="00B050"/>
                </a:solidFill>
              </a:rPr>
              <a:t> </a:t>
            </a:r>
            <a:r>
              <a:rPr lang="fr-FR" sz="1200" b="1" dirty="0">
                <a:solidFill>
                  <a:schemeClr val="accent1"/>
                </a:solidFill>
              </a:rPr>
              <a:t>BEF</a:t>
            </a:r>
          </a:p>
        </p:txBody>
      </p:sp>
      <p:sp>
        <p:nvSpPr>
          <p:cNvPr id="28" name="Rectangle : coins arrondis 27">
            <a:extLst>
              <a:ext uri="{FF2B5EF4-FFF2-40B4-BE49-F238E27FC236}">
                <a16:creationId xmlns:a16="http://schemas.microsoft.com/office/drawing/2014/main" id="{0A4E8975-A597-46E9-8555-196481F2B4FF}"/>
              </a:ext>
            </a:extLst>
          </p:cNvPr>
          <p:cNvSpPr/>
          <p:nvPr/>
        </p:nvSpPr>
        <p:spPr>
          <a:xfrm>
            <a:off x="3172857" y="5615770"/>
            <a:ext cx="1377109" cy="61694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200" b="1" dirty="0">
                <a:solidFill>
                  <a:srgbClr val="00B050"/>
                </a:solidFill>
              </a:rPr>
              <a:t>Mickael Viallet</a:t>
            </a:r>
          </a:p>
          <a:p>
            <a:pPr algn="ctr"/>
            <a:r>
              <a:rPr lang="fr-FR" sz="1100" b="1" dirty="0">
                <a:solidFill>
                  <a:schemeClr val="accent1"/>
                </a:solidFill>
              </a:rPr>
              <a:t>BEF</a:t>
            </a:r>
          </a:p>
        </p:txBody>
      </p: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5C04828D-B4CE-49F4-869A-04A1A3869D6B}"/>
              </a:ext>
            </a:extLst>
          </p:cNvPr>
          <p:cNvCxnSpPr/>
          <p:nvPr/>
        </p:nvCxnSpPr>
        <p:spPr>
          <a:xfrm flipV="1">
            <a:off x="1795752" y="904788"/>
            <a:ext cx="1377105" cy="2524212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7C2802E9-D68B-4BEE-86F4-0146DE6A0382}"/>
              </a:ext>
            </a:extLst>
          </p:cNvPr>
          <p:cNvCxnSpPr>
            <a:cxnSpLocks/>
            <a:endCxn id="2" idx="1"/>
          </p:cNvCxnSpPr>
          <p:nvPr/>
        </p:nvCxnSpPr>
        <p:spPr>
          <a:xfrm flipV="1">
            <a:off x="4706037" y="326401"/>
            <a:ext cx="2840517" cy="234872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DDCDED47-1742-4A07-822D-48F130C90FE2}"/>
              </a:ext>
            </a:extLst>
          </p:cNvPr>
          <p:cNvCxnSpPr>
            <a:cxnSpLocks/>
            <a:endCxn id="6" idx="1"/>
          </p:cNvCxnSpPr>
          <p:nvPr/>
        </p:nvCxnSpPr>
        <p:spPr>
          <a:xfrm>
            <a:off x="4706037" y="634874"/>
            <a:ext cx="2840516" cy="469741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9E678B58-4EF2-4C56-9D24-030C8BA3B727}"/>
              </a:ext>
            </a:extLst>
          </p:cNvPr>
          <p:cNvCxnSpPr>
            <a:cxnSpLocks/>
            <a:endCxn id="7" idx="1"/>
          </p:cNvCxnSpPr>
          <p:nvPr/>
        </p:nvCxnSpPr>
        <p:spPr>
          <a:xfrm>
            <a:off x="4706037" y="800126"/>
            <a:ext cx="2840515" cy="1082703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avec flèche 37">
            <a:extLst>
              <a:ext uri="{FF2B5EF4-FFF2-40B4-BE49-F238E27FC236}">
                <a16:creationId xmlns:a16="http://schemas.microsoft.com/office/drawing/2014/main" id="{F2EF4C15-DB47-44F5-8500-7ACE3529BFF8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4706037" y="961011"/>
            <a:ext cx="2866590" cy="1700032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avec flèche 39">
            <a:extLst>
              <a:ext uri="{FF2B5EF4-FFF2-40B4-BE49-F238E27FC236}">
                <a16:creationId xmlns:a16="http://schemas.microsoft.com/office/drawing/2014/main" id="{8FA04641-16C8-4F48-BC72-A9880C0B6B6B}"/>
              </a:ext>
            </a:extLst>
          </p:cNvPr>
          <p:cNvCxnSpPr>
            <a:cxnSpLocks/>
          </p:cNvCxnSpPr>
          <p:nvPr/>
        </p:nvCxnSpPr>
        <p:spPr>
          <a:xfrm>
            <a:off x="1795751" y="3437965"/>
            <a:ext cx="1303107" cy="1761369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necteur droit avec flèche 46">
            <a:extLst>
              <a:ext uri="{FF2B5EF4-FFF2-40B4-BE49-F238E27FC236}">
                <a16:creationId xmlns:a16="http://schemas.microsoft.com/office/drawing/2014/main" id="{4AE95FAC-6796-4BD3-BA50-81FAAD4F81AC}"/>
              </a:ext>
            </a:extLst>
          </p:cNvPr>
          <p:cNvCxnSpPr>
            <a:cxnSpLocks/>
            <a:endCxn id="13" idx="1"/>
          </p:cNvCxnSpPr>
          <p:nvPr/>
        </p:nvCxnSpPr>
        <p:spPr>
          <a:xfrm>
            <a:off x="4610558" y="5437220"/>
            <a:ext cx="2935996" cy="1114897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necteur droit avec flèche 48">
            <a:extLst>
              <a:ext uri="{FF2B5EF4-FFF2-40B4-BE49-F238E27FC236}">
                <a16:creationId xmlns:a16="http://schemas.microsoft.com/office/drawing/2014/main" id="{58F39C23-6EA8-4E01-A6EF-93C0DB236042}"/>
              </a:ext>
            </a:extLst>
          </p:cNvPr>
          <p:cNvCxnSpPr>
            <a:cxnSpLocks/>
            <a:endCxn id="15" idx="1"/>
          </p:cNvCxnSpPr>
          <p:nvPr/>
        </p:nvCxnSpPr>
        <p:spPr>
          <a:xfrm>
            <a:off x="4582096" y="5254040"/>
            <a:ext cx="2964453" cy="519859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necteur droit avec flèche 50">
            <a:extLst>
              <a:ext uri="{FF2B5EF4-FFF2-40B4-BE49-F238E27FC236}">
                <a16:creationId xmlns:a16="http://schemas.microsoft.com/office/drawing/2014/main" id="{4BD92E78-E8B5-440B-8D50-C8C2C354227B}"/>
              </a:ext>
            </a:extLst>
          </p:cNvPr>
          <p:cNvCxnSpPr>
            <a:cxnSpLocks/>
            <a:endCxn id="16" idx="1"/>
          </p:cNvCxnSpPr>
          <p:nvPr/>
        </p:nvCxnSpPr>
        <p:spPr>
          <a:xfrm flipV="1">
            <a:off x="4613773" y="4995685"/>
            <a:ext cx="2932777" cy="15622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cteur droit avec flèche 57">
            <a:extLst>
              <a:ext uri="{FF2B5EF4-FFF2-40B4-BE49-F238E27FC236}">
                <a16:creationId xmlns:a16="http://schemas.microsoft.com/office/drawing/2014/main" id="{9933578F-74E6-4D01-9E0A-0CBF0ADF9A11}"/>
              </a:ext>
            </a:extLst>
          </p:cNvPr>
          <p:cNvCxnSpPr>
            <a:cxnSpLocks/>
            <a:endCxn id="10" idx="1"/>
          </p:cNvCxnSpPr>
          <p:nvPr/>
        </p:nvCxnSpPr>
        <p:spPr>
          <a:xfrm flipV="1">
            <a:off x="4590540" y="4217471"/>
            <a:ext cx="2956011" cy="713674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1" name="Groupe 60">
            <a:extLst>
              <a:ext uri="{FF2B5EF4-FFF2-40B4-BE49-F238E27FC236}">
                <a16:creationId xmlns:a16="http://schemas.microsoft.com/office/drawing/2014/main" id="{011E6B48-7963-4360-A4DB-402308BD4371}"/>
              </a:ext>
            </a:extLst>
          </p:cNvPr>
          <p:cNvGrpSpPr/>
          <p:nvPr/>
        </p:nvGrpSpPr>
        <p:grpSpPr>
          <a:xfrm>
            <a:off x="201788" y="3100107"/>
            <a:ext cx="1377109" cy="646331"/>
            <a:chOff x="201788" y="3100107"/>
            <a:chExt cx="1377109" cy="646331"/>
          </a:xfrm>
        </p:grpSpPr>
        <p:sp>
          <p:nvSpPr>
            <p:cNvPr id="14" name="Rectangle : coins arrondis 13">
              <a:extLst>
                <a:ext uri="{FF2B5EF4-FFF2-40B4-BE49-F238E27FC236}">
                  <a16:creationId xmlns:a16="http://schemas.microsoft.com/office/drawing/2014/main" id="{FD208AA3-6B3D-4075-BFAB-2366F7D90034}"/>
                </a:ext>
              </a:extLst>
            </p:cNvPr>
            <p:cNvSpPr/>
            <p:nvPr/>
          </p:nvSpPr>
          <p:spPr>
            <a:xfrm>
              <a:off x="201788" y="3104225"/>
              <a:ext cx="1377109" cy="616945"/>
            </a:xfrm>
            <a:prstGeom prst="roundRect">
              <a:avLst/>
            </a:prstGeom>
            <a:solidFill>
              <a:schemeClr val="accent2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0" name="ZoneTexte 59">
              <a:extLst>
                <a:ext uri="{FF2B5EF4-FFF2-40B4-BE49-F238E27FC236}">
                  <a16:creationId xmlns:a16="http://schemas.microsoft.com/office/drawing/2014/main" id="{983456C6-1C06-49F7-BC43-4587A8BC0FB9}"/>
                </a:ext>
              </a:extLst>
            </p:cNvPr>
            <p:cNvSpPr txBox="1"/>
            <p:nvPr/>
          </p:nvSpPr>
          <p:spPr>
            <a:xfrm>
              <a:off x="345007" y="3100107"/>
              <a:ext cx="10906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fr-FR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Direction</a:t>
              </a:r>
            </a:p>
            <a:p>
              <a:r>
                <a:rPr lang="fr-FR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Sportive</a:t>
              </a:r>
            </a:p>
          </p:txBody>
        </p:sp>
      </p:grpSp>
      <p:cxnSp>
        <p:nvCxnSpPr>
          <p:cNvPr id="64" name="Connecteur droit avec flèche 63">
            <a:extLst>
              <a:ext uri="{FF2B5EF4-FFF2-40B4-BE49-F238E27FC236}">
                <a16:creationId xmlns:a16="http://schemas.microsoft.com/office/drawing/2014/main" id="{AECB1BCA-57A8-4515-8963-79D43B922313}"/>
              </a:ext>
            </a:extLst>
          </p:cNvPr>
          <p:cNvCxnSpPr>
            <a:cxnSpLocks/>
            <a:endCxn id="9" idx="1"/>
          </p:cNvCxnSpPr>
          <p:nvPr/>
        </p:nvCxnSpPr>
        <p:spPr>
          <a:xfrm>
            <a:off x="4695544" y="1084101"/>
            <a:ext cx="2877083" cy="2355156"/>
          </a:xfrm>
          <a:prstGeom prst="straightConnector1">
            <a:avLst/>
          </a:prstGeom>
          <a:ln w="28575">
            <a:solidFill>
              <a:schemeClr val="bg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938936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B0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2FE6DCBB-5ABB-9045-97B6-BEA02D60DC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7436283"/>
              </p:ext>
            </p:extLst>
          </p:nvPr>
        </p:nvGraphicFramePr>
        <p:xfrm>
          <a:off x="0" y="-88778"/>
          <a:ext cx="12192000" cy="694677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EEA17A5A-8197-134F-8B34-9775D09FD45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0439" y="224117"/>
            <a:ext cx="1233848" cy="12204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97DE2C09-2A3A-7145-AB85-8CFAA896019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92424" y="224117"/>
            <a:ext cx="1233848" cy="12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2027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me 1">
            <a:extLst>
              <a:ext uri="{FF2B5EF4-FFF2-40B4-BE49-F238E27FC236}">
                <a16:creationId xmlns:a16="http://schemas.microsoft.com/office/drawing/2014/main" id="{2FE6DCBB-5ABB-9045-97B6-BEA02D60DC1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89238236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26A88DCF-93F5-0445-8B69-8ACABA39F28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3545" y="259976"/>
            <a:ext cx="1232635" cy="12192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C2BA15A-DDC0-0048-8B22-0BCCA059787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73333" y="259976"/>
            <a:ext cx="1232635" cy="121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9545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22CF6ACB-5A23-464B-B7D6-A5601F2725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74871551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76D80AA9-0699-C949-B8F6-2E20EC98847E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34203" y="355558"/>
            <a:ext cx="1233844" cy="12204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1C376269-742F-E74E-8E7B-BC509DB5BEF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432486" y="355558"/>
            <a:ext cx="1233844" cy="12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8890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22CF6ACB-5A23-464B-B7D6-A5601F2725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8944852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604878B3-EBA6-2E4E-82CD-606E2553C6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479" y="92597"/>
            <a:ext cx="1233844" cy="12204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38BEE7D4-718B-FC40-A5D0-254399520D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51464" y="92597"/>
            <a:ext cx="1233844" cy="12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0114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0" name="Connecteur droit 19">
            <a:extLst>
              <a:ext uri="{FF2B5EF4-FFF2-40B4-BE49-F238E27FC236}">
                <a16:creationId xmlns:a16="http://schemas.microsoft.com/office/drawing/2014/main" id="{123E0F04-CAD8-504A-B7DA-7D2DCD46C029}"/>
              </a:ext>
            </a:extLst>
          </p:cNvPr>
          <p:cNvCxnSpPr/>
          <p:nvPr/>
        </p:nvCxnSpPr>
        <p:spPr>
          <a:xfrm>
            <a:off x="4613564" y="5985164"/>
            <a:ext cx="290945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4" name="Diagramme 3">
            <a:extLst>
              <a:ext uri="{FF2B5EF4-FFF2-40B4-BE49-F238E27FC236}">
                <a16:creationId xmlns:a16="http://schemas.microsoft.com/office/drawing/2014/main" id="{22CF6ACB-5A23-464B-B7D6-A5601F2725F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1277801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8AD48DB3-F424-7F45-B6B3-AC8F0F03DD46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2627" y="104172"/>
            <a:ext cx="1233845" cy="1220400"/>
          </a:xfrm>
          <a:prstGeom prst="rect">
            <a:avLst/>
          </a:prstGeom>
        </p:spPr>
      </p:pic>
      <p:pic>
        <p:nvPicPr>
          <p:cNvPr id="9" name="Image 8">
            <a:extLst>
              <a:ext uri="{FF2B5EF4-FFF2-40B4-BE49-F238E27FC236}">
                <a16:creationId xmlns:a16="http://schemas.microsoft.com/office/drawing/2014/main" id="{F530C6BE-9A38-984F-BCC3-1155E2A992D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513508" y="104172"/>
            <a:ext cx="1233845" cy="1220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35931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Diagramme 14">
            <a:extLst>
              <a:ext uri="{FF2B5EF4-FFF2-40B4-BE49-F238E27FC236}">
                <a16:creationId xmlns:a16="http://schemas.microsoft.com/office/drawing/2014/main" id="{6587B6AB-6AD6-1344-AF00-BCC68849F7A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7290660"/>
              </p:ext>
            </p:extLst>
          </p:nvPr>
        </p:nvGraphicFramePr>
        <p:xfrm>
          <a:off x="371192" y="-241033"/>
          <a:ext cx="9800761" cy="70064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6" name="Image 5">
            <a:extLst>
              <a:ext uri="{FF2B5EF4-FFF2-40B4-BE49-F238E27FC236}">
                <a16:creationId xmlns:a16="http://schemas.microsoft.com/office/drawing/2014/main" id="{2111A684-0558-FD49-9BAC-754B996B5CB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99479" y="92597"/>
            <a:ext cx="1233844" cy="1220400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059C902C-77B5-C04A-B84A-2F1A20F1067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0351464" y="92597"/>
            <a:ext cx="1233844" cy="1220400"/>
          </a:xfrm>
          <a:prstGeom prst="rect">
            <a:avLst/>
          </a:prstGeom>
        </p:spPr>
      </p:pic>
      <p:sp>
        <p:nvSpPr>
          <p:cNvPr id="2" name="ZoneTexte 1">
            <a:extLst>
              <a:ext uri="{FF2B5EF4-FFF2-40B4-BE49-F238E27FC236}">
                <a16:creationId xmlns:a16="http://schemas.microsoft.com/office/drawing/2014/main" id="{CD7122FF-9235-4B5F-9201-CB122026A0EE}"/>
              </a:ext>
            </a:extLst>
          </p:cNvPr>
          <p:cNvSpPr txBox="1"/>
          <p:nvPr/>
        </p:nvSpPr>
        <p:spPr>
          <a:xfrm>
            <a:off x="4381877" y="5776111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5258456"/>
      </p:ext>
    </p:extLst>
  </p:cSld>
  <p:clrMapOvr>
    <a:masterClrMapping/>
  </p:clrMapOvr>
</p:sld>
</file>

<file path=ppt/theme/theme1.xml><?xml version="1.0" encoding="utf-8"?>
<a:theme xmlns:a="http://schemas.openxmlformats.org/drawingml/2006/main" name="Colis">
  <a:themeElements>
    <a:clrScheme name="Blue Warm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Colis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olis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107000"/>
                <a:lumMod val="103000"/>
              </a:schemeClr>
            </a:gs>
            <a:gs pos="100000">
              <a:schemeClr val="phClr">
                <a:tint val="82000"/>
                <a:satMod val="109000"/>
                <a:lumMod val="103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7000"/>
                <a:satMod val="100000"/>
                <a:lumMod val="102000"/>
              </a:schemeClr>
            </a:gs>
            <a:gs pos="50000">
              <a:schemeClr val="phClr">
                <a:shade val="100000"/>
                <a:satMod val="103000"/>
                <a:lumMod val="100000"/>
              </a:schemeClr>
            </a:gs>
            <a:gs pos="100000">
              <a:schemeClr val="phClr">
                <a:shade val="93000"/>
                <a:satMod val="11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5880" dist="1524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prstMaterial="dkEdge">
            <a:bevelT w="0" h="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7000"/>
                <a:shade val="100000"/>
                <a:satMod val="185000"/>
                <a:lumMod val="120000"/>
              </a:schemeClr>
            </a:gs>
            <a:gs pos="100000">
              <a:schemeClr val="phClr">
                <a:tint val="96000"/>
                <a:shade val="95000"/>
                <a:satMod val="215000"/>
                <a:lumMod val="80000"/>
              </a:schemeClr>
            </a:gs>
          </a:gsLst>
          <a:path path="circle">
            <a:fillToRect l="50000" t="55000" r="125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cel" id="{8BEC4385-4EB9-4D53-BFB5-0EA123736B6D}" vid="{A425FB89-E954-4A2A-81DC-D90804A94DB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{85322873-5D5D-3548-BE87-51C977DC1457}tf10001120</Template>
  <TotalTime>3733</TotalTime>
  <Words>532</Words>
  <Application>Microsoft Office PowerPoint</Application>
  <PresentationFormat>Grand écran</PresentationFormat>
  <Paragraphs>155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1" baseType="lpstr">
      <vt:lpstr>Arial</vt:lpstr>
      <vt:lpstr>Gill Sans MT</vt:lpstr>
      <vt:lpstr>Colis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Alessandro Catarsi</dc:creator>
  <cp:lastModifiedBy>Claude FIORINI</cp:lastModifiedBy>
  <cp:revision>585</cp:revision>
  <cp:lastPrinted>2023-09-26T13:51:14Z</cp:lastPrinted>
  <dcterms:created xsi:type="dcterms:W3CDTF">2020-02-29T11:00:23Z</dcterms:created>
  <dcterms:modified xsi:type="dcterms:W3CDTF">2023-10-13T11:53:19Z</dcterms:modified>
</cp:coreProperties>
</file>